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7" r:id="rId5"/>
    <p:sldMasterId id="2147483696" r:id="rId6"/>
    <p:sldMasterId id="2147483705" r:id="rId7"/>
    <p:sldMasterId id="2147483715" r:id="rId8"/>
    <p:sldMasterId id="2147483729" r:id="rId9"/>
  </p:sldMasterIdLst>
  <p:notesMasterIdLst>
    <p:notesMasterId r:id="rId35"/>
  </p:notesMasterIdLst>
  <p:handoutMasterIdLst>
    <p:handoutMasterId r:id="rId36"/>
  </p:handoutMasterIdLst>
  <p:sldIdLst>
    <p:sldId id="2502" r:id="rId10"/>
    <p:sldId id="2383" r:id="rId11"/>
    <p:sldId id="2505" r:id="rId12"/>
    <p:sldId id="2509" r:id="rId13"/>
    <p:sldId id="2528" r:id="rId14"/>
    <p:sldId id="2328" r:id="rId15"/>
    <p:sldId id="2545" r:id="rId16"/>
    <p:sldId id="2546" r:id="rId17"/>
    <p:sldId id="2520" r:id="rId18"/>
    <p:sldId id="2529" r:id="rId19"/>
    <p:sldId id="2517" r:id="rId20"/>
    <p:sldId id="2542" r:id="rId21"/>
    <p:sldId id="2543" r:id="rId22"/>
    <p:sldId id="2538" r:id="rId23"/>
    <p:sldId id="2551" r:id="rId24"/>
    <p:sldId id="2531" r:id="rId25"/>
    <p:sldId id="2535" r:id="rId26"/>
    <p:sldId id="2547" r:id="rId27"/>
    <p:sldId id="2548" r:id="rId28"/>
    <p:sldId id="2549" r:id="rId29"/>
    <p:sldId id="2550" r:id="rId30"/>
    <p:sldId id="2416" r:id="rId31"/>
    <p:sldId id="2541" r:id="rId32"/>
    <p:sldId id="2552" r:id="rId33"/>
    <p:sldId id="13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E6C"/>
    <a:srgbClr val="4472C4"/>
    <a:srgbClr val="4CC1EF"/>
    <a:srgbClr val="A5A5A5"/>
    <a:srgbClr val="3A5C84"/>
    <a:srgbClr val="FFFFFF"/>
    <a:srgbClr val="D14F6E"/>
    <a:srgbClr val="009959"/>
    <a:srgbClr val="FF5757"/>
    <a:srgbClr val="EFA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76ECF-CB9C-4A53-9A1A-92DF371D17C9}" v="6" dt="2020-04-03T11:43:19.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86496" autoAdjust="0"/>
  </p:normalViewPr>
  <p:slideViewPr>
    <p:cSldViewPr snapToGrid="0">
      <p:cViewPr varScale="1">
        <p:scale>
          <a:sx n="63" d="100"/>
          <a:sy n="63" d="100"/>
        </p:scale>
        <p:origin x="1032" y="72"/>
      </p:cViewPr>
      <p:guideLst>
        <p:guide orient="horz" pos="2160"/>
        <p:guide pos="3840"/>
      </p:guideLst>
    </p:cSldViewPr>
  </p:slideViewPr>
  <p:outlineViewPr>
    <p:cViewPr>
      <p:scale>
        <a:sx n="33" d="100"/>
        <a:sy n="33" d="100"/>
      </p:scale>
      <p:origin x="0" y="-5634"/>
    </p:cViewPr>
  </p:outlineViewPr>
  <p:notesTextViewPr>
    <p:cViewPr>
      <p:scale>
        <a:sx n="75" d="100"/>
        <a:sy n="75" d="100"/>
      </p:scale>
      <p:origin x="0" y="0"/>
    </p:cViewPr>
  </p:notesTextViewPr>
  <p:notesViewPr>
    <p:cSldViewPr snapToGrid="0">
      <p:cViewPr>
        <p:scale>
          <a:sx n="1" d="2"/>
          <a:sy n="1" d="2"/>
        </p:scale>
        <p:origin x="2970" y="1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k Dhagat" userId="6666b251-2ca1-447f-80a8-27862deb61f8" providerId="ADAL" clId="{C52C5DD1-F897-49AC-A099-30F5528F6320}"/>
    <pc:docChg chg="modSld">
      <pc:chgData name="Alok Dhagat" userId="6666b251-2ca1-447f-80a8-27862deb61f8" providerId="ADAL" clId="{C52C5DD1-F897-49AC-A099-30F5528F6320}" dt="2020-04-03T11:43:18.716" v="3" actId="403"/>
      <pc:docMkLst>
        <pc:docMk/>
      </pc:docMkLst>
      <pc:sldChg chg="modSp">
        <pc:chgData name="Alok Dhagat" userId="6666b251-2ca1-447f-80a8-27862deb61f8" providerId="ADAL" clId="{C52C5DD1-F897-49AC-A099-30F5528F6320}" dt="2020-04-03T11:43:18.716" v="3" actId="403"/>
        <pc:sldMkLst>
          <pc:docMk/>
          <pc:sldMk cId="3062981431" sldId="2531"/>
        </pc:sldMkLst>
        <pc:graphicFrameChg chg="mod">
          <ac:chgData name="Alok Dhagat" userId="6666b251-2ca1-447f-80a8-27862deb61f8" providerId="ADAL" clId="{C52C5DD1-F897-49AC-A099-30F5528F6320}" dt="2020-04-03T11:43:18.716" v="3" actId="403"/>
          <ac:graphicFrameMkLst>
            <pc:docMk/>
            <pc:sldMk cId="3062981431" sldId="2531"/>
            <ac:graphicFrameMk id="3" creationId="{4098C8BE-C551-48E3-90C4-BA6F3E5022A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0F533-A073-4648-92E4-C460BDE2E230}" type="doc">
      <dgm:prSet loTypeId="urn:microsoft.com/office/officeart/2005/8/layout/vList6" loCatId="list" qsTypeId="urn:microsoft.com/office/officeart/2005/8/quickstyle/simple4" qsCatId="simple" csTypeId="urn:microsoft.com/office/officeart/2005/8/colors/colorful3" csCatId="colorful" phldr="1"/>
      <dgm:spPr/>
      <dgm:t>
        <a:bodyPr/>
        <a:lstStyle/>
        <a:p>
          <a:endParaRPr lang="en-US"/>
        </a:p>
      </dgm:t>
    </dgm:pt>
    <dgm:pt modelId="{7B33EEF8-6ECD-4214-A293-2E79E206EB1D}">
      <dgm:prSet phldrT="[Text]" custT="1"/>
      <dgm:spPr/>
      <dgm:t>
        <a:bodyPr/>
        <a:lstStyle/>
        <a:p>
          <a:r>
            <a:rPr lang="en-US" sz="3200">
              <a:latin typeface="Gill Sans MT" panose="020B0502020104020203" pitchFamily="34" charset="0"/>
            </a:rPr>
            <a:t>Multi dimensional variability</a:t>
          </a:r>
          <a:endParaRPr lang="en-US" sz="3200" dirty="0">
            <a:latin typeface="Gill Sans MT" panose="020B0502020104020203" pitchFamily="34" charset="0"/>
          </a:endParaRPr>
        </a:p>
      </dgm:t>
    </dgm:pt>
    <dgm:pt modelId="{5F90D0BE-0B8F-40AD-A17E-BB0890149CE3}" type="parTrans" cxnId="{A3FADBB7-C2B0-4DE8-85B8-3D36865BF2D8}">
      <dgm:prSet/>
      <dgm:spPr/>
      <dgm:t>
        <a:bodyPr/>
        <a:lstStyle/>
        <a:p>
          <a:endParaRPr lang="en-US" sz="1600">
            <a:latin typeface="Gill Sans MT" panose="020B0502020104020203" pitchFamily="34" charset="0"/>
          </a:endParaRPr>
        </a:p>
      </dgm:t>
    </dgm:pt>
    <dgm:pt modelId="{63D45361-C8DC-49E1-A4C0-8F439CC17FE3}" type="sibTrans" cxnId="{A3FADBB7-C2B0-4DE8-85B8-3D36865BF2D8}">
      <dgm:prSet/>
      <dgm:spPr/>
      <dgm:t>
        <a:bodyPr/>
        <a:lstStyle/>
        <a:p>
          <a:endParaRPr lang="en-US" sz="1600">
            <a:latin typeface="Gill Sans MT" panose="020B0502020104020203" pitchFamily="34" charset="0"/>
          </a:endParaRPr>
        </a:p>
      </dgm:t>
    </dgm:pt>
    <dgm:pt modelId="{5786C2EE-841E-4445-8A9E-B06480FAB6E4}">
      <dgm:prSet phldrT="[Text]" custT="1"/>
      <dgm:spPr/>
      <dgm:t>
        <a:bodyPr anchor="ctr"/>
        <a:lstStyle/>
        <a:p>
          <a:r>
            <a:rPr lang="en-US" sz="2000" dirty="0">
              <a:latin typeface="Gill Sans MT" panose="020B0502020104020203" pitchFamily="34" charset="0"/>
            </a:rPr>
            <a:t>Test concentration – Transactions, Roles, Rules &amp; Referrals </a:t>
          </a:r>
        </a:p>
      </dgm:t>
    </dgm:pt>
    <dgm:pt modelId="{5310B90C-92CC-4111-9259-E6B0859D3C39}" type="parTrans" cxnId="{E3A6BD7C-0B0D-48B6-BD8C-FF579290DC14}">
      <dgm:prSet/>
      <dgm:spPr/>
      <dgm:t>
        <a:bodyPr/>
        <a:lstStyle/>
        <a:p>
          <a:endParaRPr lang="en-US" sz="1600">
            <a:latin typeface="Gill Sans MT" panose="020B0502020104020203" pitchFamily="34" charset="0"/>
          </a:endParaRPr>
        </a:p>
      </dgm:t>
    </dgm:pt>
    <dgm:pt modelId="{8524E724-56BB-416D-85E1-A3B53FB2F458}" type="sibTrans" cxnId="{E3A6BD7C-0B0D-48B6-BD8C-FF579290DC14}">
      <dgm:prSet/>
      <dgm:spPr/>
      <dgm:t>
        <a:bodyPr/>
        <a:lstStyle/>
        <a:p>
          <a:endParaRPr lang="en-US" sz="1600">
            <a:latin typeface="Gill Sans MT" panose="020B0502020104020203" pitchFamily="34" charset="0"/>
          </a:endParaRPr>
        </a:p>
      </dgm:t>
    </dgm:pt>
    <dgm:pt modelId="{EFE1E20A-48F6-43DF-A4E7-1CF32CFE59E8}">
      <dgm:prSet phldrT="[Text]" custT="1"/>
      <dgm:spPr/>
      <dgm:t>
        <a:bodyPr/>
        <a:lstStyle/>
        <a:p>
          <a:r>
            <a:rPr lang="en-US" sz="3200">
              <a:latin typeface="Gill Sans MT" panose="020B0502020104020203" pitchFamily="34" charset="0"/>
            </a:rPr>
            <a:t>End – End scenarios</a:t>
          </a:r>
          <a:endParaRPr lang="en-US" sz="3200" dirty="0">
            <a:latin typeface="Gill Sans MT" panose="020B0502020104020203" pitchFamily="34" charset="0"/>
          </a:endParaRPr>
        </a:p>
      </dgm:t>
    </dgm:pt>
    <dgm:pt modelId="{AA47E542-AA75-4A70-819B-B4BACCFCDCFD}" type="parTrans" cxnId="{A8DA2E99-F640-4D22-89E9-4A182347F64E}">
      <dgm:prSet/>
      <dgm:spPr/>
      <dgm:t>
        <a:bodyPr/>
        <a:lstStyle/>
        <a:p>
          <a:endParaRPr lang="en-US" sz="1600">
            <a:latin typeface="Gill Sans MT" panose="020B0502020104020203" pitchFamily="34" charset="0"/>
          </a:endParaRPr>
        </a:p>
      </dgm:t>
    </dgm:pt>
    <dgm:pt modelId="{3BC5128B-AF1B-4B6D-881C-D7B4520595A7}" type="sibTrans" cxnId="{A8DA2E99-F640-4D22-89E9-4A182347F64E}">
      <dgm:prSet/>
      <dgm:spPr/>
      <dgm:t>
        <a:bodyPr/>
        <a:lstStyle/>
        <a:p>
          <a:endParaRPr lang="en-US" sz="1600">
            <a:latin typeface="Gill Sans MT" panose="020B0502020104020203" pitchFamily="34" charset="0"/>
          </a:endParaRPr>
        </a:p>
      </dgm:t>
    </dgm:pt>
    <dgm:pt modelId="{F4936DD9-4547-467A-AC0E-93B18D775835}">
      <dgm:prSet phldrT="[Text]" custT="1"/>
      <dgm:spPr/>
      <dgm:t>
        <a:bodyPr/>
        <a:lstStyle/>
        <a:p>
          <a:r>
            <a:rPr lang="en-US" sz="3200">
              <a:latin typeface="Gill Sans MT" panose="020B0502020104020203" pitchFamily="34" charset="0"/>
            </a:rPr>
            <a:t>Coverage within Sprint</a:t>
          </a:r>
          <a:endParaRPr lang="en-US" sz="3200" dirty="0">
            <a:latin typeface="Gill Sans MT" panose="020B0502020104020203" pitchFamily="34" charset="0"/>
          </a:endParaRPr>
        </a:p>
      </dgm:t>
    </dgm:pt>
    <dgm:pt modelId="{88AD68F5-2329-44A5-BDD7-0640B34DF8CA}" type="parTrans" cxnId="{671DCEF1-9B7A-4BFA-82D3-3B9E9BA0B602}">
      <dgm:prSet/>
      <dgm:spPr/>
      <dgm:t>
        <a:bodyPr/>
        <a:lstStyle/>
        <a:p>
          <a:endParaRPr lang="en-US" sz="1600">
            <a:latin typeface="Gill Sans MT" panose="020B0502020104020203" pitchFamily="34" charset="0"/>
          </a:endParaRPr>
        </a:p>
      </dgm:t>
    </dgm:pt>
    <dgm:pt modelId="{0BFE2A31-3266-4D42-A1F4-E14F16CE7BE7}" type="sibTrans" cxnId="{671DCEF1-9B7A-4BFA-82D3-3B9E9BA0B602}">
      <dgm:prSet/>
      <dgm:spPr/>
      <dgm:t>
        <a:bodyPr/>
        <a:lstStyle/>
        <a:p>
          <a:endParaRPr lang="en-US" sz="1600">
            <a:latin typeface="Gill Sans MT" panose="020B0502020104020203" pitchFamily="34" charset="0"/>
          </a:endParaRPr>
        </a:p>
      </dgm:t>
    </dgm:pt>
    <dgm:pt modelId="{82C6ED53-B40E-4775-9281-A13EBAD3FE43}">
      <dgm:prSet custT="1"/>
      <dgm:spPr/>
      <dgm:t>
        <a:bodyPr anchor="ctr"/>
        <a:lstStyle/>
        <a:p>
          <a:r>
            <a:rPr lang="en-US" sz="2000" dirty="0">
              <a:latin typeface="Gill Sans MT" panose="020B0502020104020203" pitchFamily="34" charset="0"/>
            </a:rPr>
            <a:t>Adequacy of coverage for use cases within the Sprint</a:t>
          </a:r>
        </a:p>
      </dgm:t>
    </dgm:pt>
    <dgm:pt modelId="{0CDB075F-B466-4C18-BBB6-CFEA66CE8667}" type="parTrans" cxnId="{9210E896-F2BB-41B7-9861-C008B0D305FA}">
      <dgm:prSet/>
      <dgm:spPr/>
      <dgm:t>
        <a:bodyPr/>
        <a:lstStyle/>
        <a:p>
          <a:endParaRPr lang="en-US" sz="1600">
            <a:latin typeface="Gill Sans MT" panose="020B0502020104020203" pitchFamily="34" charset="0"/>
          </a:endParaRPr>
        </a:p>
      </dgm:t>
    </dgm:pt>
    <dgm:pt modelId="{1183ADA3-21F0-4FBB-AF7F-68EBD79E9C9B}" type="sibTrans" cxnId="{9210E896-F2BB-41B7-9861-C008B0D305FA}">
      <dgm:prSet/>
      <dgm:spPr/>
      <dgm:t>
        <a:bodyPr/>
        <a:lstStyle/>
        <a:p>
          <a:endParaRPr lang="en-US" sz="1600">
            <a:latin typeface="Gill Sans MT" panose="020B0502020104020203" pitchFamily="34" charset="0"/>
          </a:endParaRPr>
        </a:p>
      </dgm:t>
    </dgm:pt>
    <dgm:pt modelId="{B1A087E6-50A2-4C02-8B55-CF5C580552DB}">
      <dgm:prSet custT="1"/>
      <dgm:spPr/>
      <dgm:t>
        <a:bodyPr anchor="ctr"/>
        <a:lstStyle/>
        <a:p>
          <a:r>
            <a:rPr lang="en-US" sz="2000" dirty="0">
              <a:latin typeface="Gill Sans MT" panose="020B0502020104020203" pitchFamily="34" charset="0"/>
            </a:rPr>
            <a:t>Business scenarios that span user stories across the Sprints/ releases</a:t>
          </a:r>
        </a:p>
      </dgm:t>
    </dgm:pt>
    <dgm:pt modelId="{5EDB2AEA-FF4D-4DFB-A529-73D62251886F}" type="parTrans" cxnId="{614366CE-00B2-4FCE-913D-D83B32B718F2}">
      <dgm:prSet/>
      <dgm:spPr/>
      <dgm:t>
        <a:bodyPr/>
        <a:lstStyle/>
        <a:p>
          <a:endParaRPr lang="en-US" sz="1600">
            <a:latin typeface="Gill Sans MT" panose="020B0502020104020203" pitchFamily="34" charset="0"/>
          </a:endParaRPr>
        </a:p>
      </dgm:t>
    </dgm:pt>
    <dgm:pt modelId="{81F7CE42-4033-499A-BF8E-805C7CB22A06}" type="sibTrans" cxnId="{614366CE-00B2-4FCE-913D-D83B32B718F2}">
      <dgm:prSet/>
      <dgm:spPr/>
      <dgm:t>
        <a:bodyPr/>
        <a:lstStyle/>
        <a:p>
          <a:endParaRPr lang="en-US" sz="1600">
            <a:latin typeface="Gill Sans MT" panose="020B0502020104020203" pitchFamily="34" charset="0"/>
          </a:endParaRPr>
        </a:p>
      </dgm:t>
    </dgm:pt>
    <dgm:pt modelId="{62AE4718-3A7F-4705-9F2C-DE8FEA743DCE}">
      <dgm:prSet phldrT="[Text]" custT="1"/>
      <dgm:spPr/>
      <dgm:t>
        <a:bodyPr anchor="ctr"/>
        <a:lstStyle/>
        <a:p>
          <a:r>
            <a:rPr lang="en-US" sz="2000">
              <a:latin typeface="Gill Sans MT" panose="020B0502020104020203" pitchFamily="34" charset="0"/>
            </a:rPr>
            <a:t>Validation of end systems for dependencies before USER testing</a:t>
          </a:r>
          <a:endParaRPr lang="en-US" sz="2000" dirty="0">
            <a:latin typeface="Gill Sans MT" panose="020B0502020104020203" pitchFamily="34" charset="0"/>
          </a:endParaRPr>
        </a:p>
      </dgm:t>
    </dgm:pt>
    <dgm:pt modelId="{88013745-FC8F-4F60-B151-D05F771DF2CA}" type="parTrans" cxnId="{B37FCC27-2ADF-4903-A8C5-2DD0D8201244}">
      <dgm:prSet/>
      <dgm:spPr/>
      <dgm:t>
        <a:bodyPr/>
        <a:lstStyle/>
        <a:p>
          <a:endParaRPr lang="en-US" sz="1600">
            <a:latin typeface="Gill Sans MT" panose="020B0502020104020203" pitchFamily="34" charset="0"/>
          </a:endParaRPr>
        </a:p>
      </dgm:t>
    </dgm:pt>
    <dgm:pt modelId="{237CFBE1-8B6A-4BA9-A287-B39CC3411FCD}" type="sibTrans" cxnId="{B37FCC27-2ADF-4903-A8C5-2DD0D8201244}">
      <dgm:prSet/>
      <dgm:spPr/>
      <dgm:t>
        <a:bodyPr/>
        <a:lstStyle/>
        <a:p>
          <a:endParaRPr lang="en-US" sz="1600">
            <a:latin typeface="Gill Sans MT" panose="020B0502020104020203" pitchFamily="34" charset="0"/>
          </a:endParaRPr>
        </a:p>
      </dgm:t>
    </dgm:pt>
    <dgm:pt modelId="{D6B11782-8C96-4867-B6C2-0C3651B6F033}">
      <dgm:prSet custT="1"/>
      <dgm:spPr/>
      <dgm:t>
        <a:bodyPr anchor="ctr"/>
        <a:lstStyle/>
        <a:p>
          <a:r>
            <a:rPr lang="en-US" sz="2000" dirty="0">
              <a:latin typeface="Gill Sans MT" panose="020B0502020104020203" pitchFamily="34" charset="0"/>
            </a:rPr>
            <a:t>Continuous regression testing</a:t>
          </a:r>
        </a:p>
      </dgm:t>
    </dgm:pt>
    <dgm:pt modelId="{1258E5A0-6032-4A67-9267-EBE9F089828C}" type="parTrans" cxnId="{FD405A09-4C56-4010-BF68-0E50C193A0E6}">
      <dgm:prSet/>
      <dgm:spPr/>
      <dgm:t>
        <a:bodyPr/>
        <a:lstStyle/>
        <a:p>
          <a:endParaRPr lang="en-IN" sz="1600"/>
        </a:p>
      </dgm:t>
    </dgm:pt>
    <dgm:pt modelId="{B9C316D4-1DDF-47DA-8692-A618E996AB87}" type="sibTrans" cxnId="{FD405A09-4C56-4010-BF68-0E50C193A0E6}">
      <dgm:prSet/>
      <dgm:spPr/>
      <dgm:t>
        <a:bodyPr/>
        <a:lstStyle/>
        <a:p>
          <a:endParaRPr lang="en-IN" sz="1600"/>
        </a:p>
      </dgm:t>
    </dgm:pt>
    <dgm:pt modelId="{BBB00405-4419-4338-8AD6-358913B4E8F8}" type="pres">
      <dgm:prSet presAssocID="{4350F533-A073-4648-92E4-C460BDE2E230}" presName="Name0" presStyleCnt="0">
        <dgm:presLayoutVars>
          <dgm:dir/>
          <dgm:animLvl val="lvl"/>
          <dgm:resizeHandles/>
        </dgm:presLayoutVars>
      </dgm:prSet>
      <dgm:spPr/>
      <dgm:t>
        <a:bodyPr/>
        <a:lstStyle/>
        <a:p>
          <a:endParaRPr lang="en-US"/>
        </a:p>
      </dgm:t>
    </dgm:pt>
    <dgm:pt modelId="{DD882E2E-9080-4703-AE43-7C02D564EA18}" type="pres">
      <dgm:prSet presAssocID="{7B33EEF8-6ECD-4214-A293-2E79E206EB1D}" presName="linNode" presStyleCnt="0"/>
      <dgm:spPr/>
    </dgm:pt>
    <dgm:pt modelId="{78564613-D5CE-4443-8CEE-C543E95EA2AA}" type="pres">
      <dgm:prSet presAssocID="{7B33EEF8-6ECD-4214-A293-2E79E206EB1D}" presName="parentShp" presStyleLbl="node1" presStyleIdx="0" presStyleCnt="3" custScaleX="69565">
        <dgm:presLayoutVars>
          <dgm:bulletEnabled val="1"/>
        </dgm:presLayoutVars>
      </dgm:prSet>
      <dgm:spPr/>
      <dgm:t>
        <a:bodyPr/>
        <a:lstStyle/>
        <a:p>
          <a:endParaRPr lang="en-US"/>
        </a:p>
      </dgm:t>
    </dgm:pt>
    <dgm:pt modelId="{07C49DD0-D201-43CB-B0DE-6A637CF93D43}" type="pres">
      <dgm:prSet presAssocID="{7B33EEF8-6ECD-4214-A293-2E79E206EB1D}" presName="childShp" presStyleLbl="bgAccFollowNode1" presStyleIdx="0" presStyleCnt="3" custScaleX="114640" custScaleY="105413" custLinFactNeighborY="-3923">
        <dgm:presLayoutVars>
          <dgm:bulletEnabled val="1"/>
        </dgm:presLayoutVars>
      </dgm:prSet>
      <dgm:spPr/>
      <dgm:t>
        <a:bodyPr/>
        <a:lstStyle/>
        <a:p>
          <a:endParaRPr lang="en-US"/>
        </a:p>
      </dgm:t>
    </dgm:pt>
    <dgm:pt modelId="{D61E9D22-7240-4A6F-B40E-B80E259415FA}" type="pres">
      <dgm:prSet presAssocID="{63D45361-C8DC-49E1-A4C0-8F439CC17FE3}" presName="spacing" presStyleCnt="0"/>
      <dgm:spPr/>
    </dgm:pt>
    <dgm:pt modelId="{FF331CB2-1506-48E2-A829-E82FEBA39423}" type="pres">
      <dgm:prSet presAssocID="{EFE1E20A-48F6-43DF-A4E7-1CF32CFE59E8}" presName="linNode" presStyleCnt="0"/>
      <dgm:spPr/>
    </dgm:pt>
    <dgm:pt modelId="{7340B5DE-AED4-4522-9700-5749C0F170DC}" type="pres">
      <dgm:prSet presAssocID="{EFE1E20A-48F6-43DF-A4E7-1CF32CFE59E8}" presName="parentShp" presStyleLbl="node1" presStyleIdx="1" presStyleCnt="3" custScaleX="69565">
        <dgm:presLayoutVars>
          <dgm:bulletEnabled val="1"/>
        </dgm:presLayoutVars>
      </dgm:prSet>
      <dgm:spPr/>
      <dgm:t>
        <a:bodyPr/>
        <a:lstStyle/>
        <a:p>
          <a:endParaRPr lang="en-US"/>
        </a:p>
      </dgm:t>
    </dgm:pt>
    <dgm:pt modelId="{305803DF-3D9F-4C82-B0C1-CBBC1FF46FEF}" type="pres">
      <dgm:prSet presAssocID="{EFE1E20A-48F6-43DF-A4E7-1CF32CFE59E8}" presName="childShp" presStyleLbl="bgAccFollowNode1" presStyleIdx="1" presStyleCnt="3" custScaleX="114640" custScaleY="108676">
        <dgm:presLayoutVars>
          <dgm:bulletEnabled val="1"/>
        </dgm:presLayoutVars>
      </dgm:prSet>
      <dgm:spPr/>
      <dgm:t>
        <a:bodyPr/>
        <a:lstStyle/>
        <a:p>
          <a:endParaRPr lang="en-US"/>
        </a:p>
      </dgm:t>
    </dgm:pt>
    <dgm:pt modelId="{2103EAF4-083F-4A69-BB00-FE3479C23090}" type="pres">
      <dgm:prSet presAssocID="{3BC5128B-AF1B-4B6D-881C-D7B4520595A7}" presName="spacing" presStyleCnt="0"/>
      <dgm:spPr/>
    </dgm:pt>
    <dgm:pt modelId="{BE843248-DA30-4611-AD8B-725C56078C79}" type="pres">
      <dgm:prSet presAssocID="{F4936DD9-4547-467A-AC0E-93B18D775835}" presName="linNode" presStyleCnt="0"/>
      <dgm:spPr/>
    </dgm:pt>
    <dgm:pt modelId="{EA99E900-6EC2-4766-8597-B29BBB1940F9}" type="pres">
      <dgm:prSet presAssocID="{F4936DD9-4547-467A-AC0E-93B18D775835}" presName="parentShp" presStyleLbl="node1" presStyleIdx="2" presStyleCnt="3" custScaleX="69565">
        <dgm:presLayoutVars>
          <dgm:bulletEnabled val="1"/>
        </dgm:presLayoutVars>
      </dgm:prSet>
      <dgm:spPr/>
      <dgm:t>
        <a:bodyPr/>
        <a:lstStyle/>
        <a:p>
          <a:endParaRPr lang="en-US"/>
        </a:p>
      </dgm:t>
    </dgm:pt>
    <dgm:pt modelId="{BA091E93-AD7A-4136-AF89-021C48778C86}" type="pres">
      <dgm:prSet presAssocID="{F4936DD9-4547-467A-AC0E-93B18D775835}" presName="childShp" presStyleLbl="bgAccFollowNode1" presStyleIdx="2" presStyleCnt="3" custScaleX="114640" custScaleY="109159">
        <dgm:presLayoutVars>
          <dgm:bulletEnabled val="1"/>
        </dgm:presLayoutVars>
      </dgm:prSet>
      <dgm:spPr/>
      <dgm:t>
        <a:bodyPr/>
        <a:lstStyle/>
        <a:p>
          <a:endParaRPr lang="en-US"/>
        </a:p>
      </dgm:t>
    </dgm:pt>
  </dgm:ptLst>
  <dgm:cxnLst>
    <dgm:cxn modelId="{E7C8DAAC-BE7F-4970-9616-D9A879B7DDDF}" type="presOf" srcId="{D6B11782-8C96-4867-B6C2-0C3651B6F033}" destId="{BA091E93-AD7A-4136-AF89-021C48778C86}" srcOrd="0" destOrd="2" presId="urn:microsoft.com/office/officeart/2005/8/layout/vList6"/>
    <dgm:cxn modelId="{B37FCC27-2ADF-4903-A8C5-2DD0D8201244}" srcId="{EFE1E20A-48F6-43DF-A4E7-1CF32CFE59E8}" destId="{62AE4718-3A7F-4705-9F2C-DE8FEA743DCE}" srcOrd="0" destOrd="0" parTransId="{88013745-FC8F-4F60-B151-D05F771DF2CA}" sibTransId="{237CFBE1-8B6A-4BA9-A287-B39CC3411FCD}"/>
    <dgm:cxn modelId="{A8DA2E99-F640-4D22-89E9-4A182347F64E}" srcId="{4350F533-A073-4648-92E4-C460BDE2E230}" destId="{EFE1E20A-48F6-43DF-A4E7-1CF32CFE59E8}" srcOrd="1" destOrd="0" parTransId="{AA47E542-AA75-4A70-819B-B4BACCFCDCFD}" sibTransId="{3BC5128B-AF1B-4B6D-881C-D7B4520595A7}"/>
    <dgm:cxn modelId="{614366CE-00B2-4FCE-913D-D83B32B718F2}" srcId="{F4936DD9-4547-467A-AC0E-93B18D775835}" destId="{B1A087E6-50A2-4C02-8B55-CF5C580552DB}" srcOrd="1" destOrd="0" parTransId="{5EDB2AEA-FF4D-4DFB-A529-73D62251886F}" sibTransId="{81F7CE42-4033-499A-BF8E-805C7CB22A06}"/>
    <dgm:cxn modelId="{507C9D41-CF76-4FDB-8002-887806D7FA13}" type="presOf" srcId="{F4936DD9-4547-467A-AC0E-93B18D775835}" destId="{EA99E900-6EC2-4766-8597-B29BBB1940F9}" srcOrd="0" destOrd="0" presId="urn:microsoft.com/office/officeart/2005/8/layout/vList6"/>
    <dgm:cxn modelId="{E3A6BD7C-0B0D-48B6-BD8C-FF579290DC14}" srcId="{7B33EEF8-6ECD-4214-A293-2E79E206EB1D}" destId="{5786C2EE-841E-4445-8A9E-B06480FAB6E4}" srcOrd="0" destOrd="0" parTransId="{5310B90C-92CC-4111-9259-E6B0859D3C39}" sibTransId="{8524E724-56BB-416D-85E1-A3B53FB2F458}"/>
    <dgm:cxn modelId="{CDA19F4D-4E83-4BBA-B4B3-60E9155E8D07}" type="presOf" srcId="{5786C2EE-841E-4445-8A9E-B06480FAB6E4}" destId="{07C49DD0-D201-43CB-B0DE-6A637CF93D43}" srcOrd="0" destOrd="0" presId="urn:microsoft.com/office/officeart/2005/8/layout/vList6"/>
    <dgm:cxn modelId="{0E6F5C1B-9435-4B23-901F-EDC719C00CAF}" type="presOf" srcId="{B1A087E6-50A2-4C02-8B55-CF5C580552DB}" destId="{BA091E93-AD7A-4136-AF89-021C48778C86}" srcOrd="0" destOrd="1" presId="urn:microsoft.com/office/officeart/2005/8/layout/vList6"/>
    <dgm:cxn modelId="{FD405A09-4C56-4010-BF68-0E50C193A0E6}" srcId="{F4936DD9-4547-467A-AC0E-93B18D775835}" destId="{D6B11782-8C96-4867-B6C2-0C3651B6F033}" srcOrd="2" destOrd="0" parTransId="{1258E5A0-6032-4A67-9267-EBE9F089828C}" sibTransId="{B9C316D4-1DDF-47DA-8692-A618E996AB87}"/>
    <dgm:cxn modelId="{AEB7B03B-1999-4970-9088-234A694A2395}" type="presOf" srcId="{EFE1E20A-48F6-43DF-A4E7-1CF32CFE59E8}" destId="{7340B5DE-AED4-4522-9700-5749C0F170DC}" srcOrd="0" destOrd="0" presId="urn:microsoft.com/office/officeart/2005/8/layout/vList6"/>
    <dgm:cxn modelId="{A3FADBB7-C2B0-4DE8-85B8-3D36865BF2D8}" srcId="{4350F533-A073-4648-92E4-C460BDE2E230}" destId="{7B33EEF8-6ECD-4214-A293-2E79E206EB1D}" srcOrd="0" destOrd="0" parTransId="{5F90D0BE-0B8F-40AD-A17E-BB0890149CE3}" sibTransId="{63D45361-C8DC-49E1-A4C0-8F439CC17FE3}"/>
    <dgm:cxn modelId="{615E91A3-8C70-4017-983C-ED6C54E093FE}" type="presOf" srcId="{62AE4718-3A7F-4705-9F2C-DE8FEA743DCE}" destId="{305803DF-3D9F-4C82-B0C1-CBBC1FF46FEF}" srcOrd="0" destOrd="0" presId="urn:microsoft.com/office/officeart/2005/8/layout/vList6"/>
    <dgm:cxn modelId="{FBD2E70A-2AF6-49C3-B4A0-466E66B87AE2}" type="presOf" srcId="{4350F533-A073-4648-92E4-C460BDE2E230}" destId="{BBB00405-4419-4338-8AD6-358913B4E8F8}" srcOrd="0" destOrd="0" presId="urn:microsoft.com/office/officeart/2005/8/layout/vList6"/>
    <dgm:cxn modelId="{9210E896-F2BB-41B7-9861-C008B0D305FA}" srcId="{F4936DD9-4547-467A-AC0E-93B18D775835}" destId="{82C6ED53-B40E-4775-9281-A13EBAD3FE43}" srcOrd="0" destOrd="0" parTransId="{0CDB075F-B466-4C18-BBB6-CFEA66CE8667}" sibTransId="{1183ADA3-21F0-4FBB-AF7F-68EBD79E9C9B}"/>
    <dgm:cxn modelId="{1F5DEE79-B4BD-451E-9E58-5727DE3C30CB}" type="presOf" srcId="{7B33EEF8-6ECD-4214-A293-2E79E206EB1D}" destId="{78564613-D5CE-4443-8CEE-C543E95EA2AA}" srcOrd="0" destOrd="0" presId="urn:microsoft.com/office/officeart/2005/8/layout/vList6"/>
    <dgm:cxn modelId="{671DCEF1-9B7A-4BFA-82D3-3B9E9BA0B602}" srcId="{4350F533-A073-4648-92E4-C460BDE2E230}" destId="{F4936DD9-4547-467A-AC0E-93B18D775835}" srcOrd="2" destOrd="0" parTransId="{88AD68F5-2329-44A5-BDD7-0640B34DF8CA}" sibTransId="{0BFE2A31-3266-4D42-A1F4-E14F16CE7BE7}"/>
    <dgm:cxn modelId="{07A54D3C-56A0-4EEC-A866-58F3932A8835}" type="presOf" srcId="{82C6ED53-B40E-4775-9281-A13EBAD3FE43}" destId="{BA091E93-AD7A-4136-AF89-021C48778C86}" srcOrd="0" destOrd="0" presId="urn:microsoft.com/office/officeart/2005/8/layout/vList6"/>
    <dgm:cxn modelId="{2718AF5E-6E73-4FC1-9AA5-B6BD46303924}" type="presParOf" srcId="{BBB00405-4419-4338-8AD6-358913B4E8F8}" destId="{DD882E2E-9080-4703-AE43-7C02D564EA18}" srcOrd="0" destOrd="0" presId="urn:microsoft.com/office/officeart/2005/8/layout/vList6"/>
    <dgm:cxn modelId="{0BB1B93D-DDBD-4131-A0D9-9CD80BC7CD58}" type="presParOf" srcId="{DD882E2E-9080-4703-AE43-7C02D564EA18}" destId="{78564613-D5CE-4443-8CEE-C543E95EA2AA}" srcOrd="0" destOrd="0" presId="urn:microsoft.com/office/officeart/2005/8/layout/vList6"/>
    <dgm:cxn modelId="{22E19D2A-A76C-4B84-85A0-00949E53406E}" type="presParOf" srcId="{DD882E2E-9080-4703-AE43-7C02D564EA18}" destId="{07C49DD0-D201-43CB-B0DE-6A637CF93D43}" srcOrd="1" destOrd="0" presId="urn:microsoft.com/office/officeart/2005/8/layout/vList6"/>
    <dgm:cxn modelId="{595CBA5C-580A-4BD2-9D6D-AEEE56C9134E}" type="presParOf" srcId="{BBB00405-4419-4338-8AD6-358913B4E8F8}" destId="{D61E9D22-7240-4A6F-B40E-B80E259415FA}" srcOrd="1" destOrd="0" presId="urn:microsoft.com/office/officeart/2005/8/layout/vList6"/>
    <dgm:cxn modelId="{012C35BC-BC47-4D85-B542-CDD11DA8C8DF}" type="presParOf" srcId="{BBB00405-4419-4338-8AD6-358913B4E8F8}" destId="{FF331CB2-1506-48E2-A829-E82FEBA39423}" srcOrd="2" destOrd="0" presId="urn:microsoft.com/office/officeart/2005/8/layout/vList6"/>
    <dgm:cxn modelId="{AAECA891-053B-4D99-A370-A21E69458183}" type="presParOf" srcId="{FF331CB2-1506-48E2-A829-E82FEBA39423}" destId="{7340B5DE-AED4-4522-9700-5749C0F170DC}" srcOrd="0" destOrd="0" presId="urn:microsoft.com/office/officeart/2005/8/layout/vList6"/>
    <dgm:cxn modelId="{4DCA97B6-7B59-4B09-8BDC-A2BFF2119DA0}" type="presParOf" srcId="{FF331CB2-1506-48E2-A829-E82FEBA39423}" destId="{305803DF-3D9F-4C82-B0C1-CBBC1FF46FEF}" srcOrd="1" destOrd="0" presId="urn:microsoft.com/office/officeart/2005/8/layout/vList6"/>
    <dgm:cxn modelId="{64A96801-B035-49F7-BF6A-55E2D450A5F0}" type="presParOf" srcId="{BBB00405-4419-4338-8AD6-358913B4E8F8}" destId="{2103EAF4-083F-4A69-BB00-FE3479C23090}" srcOrd="3" destOrd="0" presId="urn:microsoft.com/office/officeart/2005/8/layout/vList6"/>
    <dgm:cxn modelId="{0F5A7104-32DF-48DB-AF41-6DE12BDD6484}" type="presParOf" srcId="{BBB00405-4419-4338-8AD6-358913B4E8F8}" destId="{BE843248-DA30-4611-AD8B-725C56078C79}" srcOrd="4" destOrd="0" presId="urn:microsoft.com/office/officeart/2005/8/layout/vList6"/>
    <dgm:cxn modelId="{174F7C0C-DE9E-4FC1-8785-CF21EC35F746}" type="presParOf" srcId="{BE843248-DA30-4611-AD8B-725C56078C79}" destId="{EA99E900-6EC2-4766-8597-B29BBB1940F9}" srcOrd="0" destOrd="0" presId="urn:microsoft.com/office/officeart/2005/8/layout/vList6"/>
    <dgm:cxn modelId="{060FCE5C-7BF0-4885-A9F4-9EA4F807B845}" type="presParOf" srcId="{BE843248-DA30-4611-AD8B-725C56078C79}" destId="{BA091E93-AD7A-4136-AF89-021C48778C8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49DD0-D201-43CB-B0DE-6A637CF93D43}">
      <dsp:nvSpPr>
        <dsp:cNvPr id="0" name=""/>
        <dsp:cNvSpPr/>
      </dsp:nvSpPr>
      <dsp:spPr>
        <a:xfrm>
          <a:off x="3481583" y="0"/>
          <a:ext cx="8098690" cy="1706429"/>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Gill Sans MT" panose="020B0502020104020203" pitchFamily="34" charset="0"/>
            </a:rPr>
            <a:t>Test concentration – Transactions, Roles, Rules &amp; Referrals </a:t>
          </a:r>
        </a:p>
      </dsp:txBody>
      <dsp:txXfrm>
        <a:off x="3481583" y="213304"/>
        <a:ext cx="7458779" cy="1279821"/>
      </dsp:txXfrm>
    </dsp:sp>
    <dsp:sp modelId="{78564613-D5CE-4443-8CEE-C543E95EA2AA}">
      <dsp:nvSpPr>
        <dsp:cNvPr id="0" name=""/>
        <dsp:cNvSpPr/>
      </dsp:nvSpPr>
      <dsp:spPr>
        <a:xfrm>
          <a:off x="205325" y="46857"/>
          <a:ext cx="3276258" cy="1618803"/>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a:latin typeface="Gill Sans MT" panose="020B0502020104020203" pitchFamily="34" charset="0"/>
            </a:rPr>
            <a:t>Multi dimensional variability</a:t>
          </a:r>
          <a:endParaRPr lang="en-US" sz="3200" kern="1200" dirty="0">
            <a:latin typeface="Gill Sans MT" panose="020B0502020104020203" pitchFamily="34" charset="0"/>
          </a:endParaRPr>
        </a:p>
      </dsp:txBody>
      <dsp:txXfrm>
        <a:off x="284348" y="125880"/>
        <a:ext cx="3118212" cy="1460757"/>
      </dsp:txXfrm>
    </dsp:sp>
    <dsp:sp modelId="{305803DF-3D9F-4C82-B0C1-CBBC1FF46FEF}">
      <dsp:nvSpPr>
        <dsp:cNvPr id="0" name=""/>
        <dsp:cNvSpPr/>
      </dsp:nvSpPr>
      <dsp:spPr>
        <a:xfrm>
          <a:off x="3481583" y="1871354"/>
          <a:ext cx="8098690" cy="1759250"/>
        </a:xfrm>
        <a:prstGeom prst="rightArrow">
          <a:avLst>
            <a:gd name="adj1" fmla="val 75000"/>
            <a:gd name="adj2" fmla="val 50000"/>
          </a:avLst>
        </a:prstGeom>
        <a:solidFill>
          <a:schemeClr val="accent3">
            <a:tint val="40000"/>
            <a:alpha val="90000"/>
            <a:hueOff val="1014570"/>
            <a:satOff val="50000"/>
            <a:lumOff val="890"/>
            <a:alphaOff val="0"/>
          </a:schemeClr>
        </a:solidFill>
        <a:ln w="6350" cap="flat" cmpd="sng" algn="ctr">
          <a:solidFill>
            <a:schemeClr val="accent3">
              <a:tint val="40000"/>
              <a:alpha val="90000"/>
              <a:hueOff val="1014570"/>
              <a:satOff val="50000"/>
              <a:lumOff val="8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Gill Sans MT" panose="020B0502020104020203" pitchFamily="34" charset="0"/>
            </a:rPr>
            <a:t>Validation of end systems for dependencies before USER testing</a:t>
          </a:r>
          <a:endParaRPr lang="en-US" sz="2000" kern="1200" dirty="0">
            <a:latin typeface="Gill Sans MT" panose="020B0502020104020203" pitchFamily="34" charset="0"/>
          </a:endParaRPr>
        </a:p>
      </dsp:txBody>
      <dsp:txXfrm>
        <a:off x="3481583" y="2091260"/>
        <a:ext cx="7438971" cy="1319438"/>
      </dsp:txXfrm>
    </dsp:sp>
    <dsp:sp modelId="{7340B5DE-AED4-4522-9700-5749C0F170DC}">
      <dsp:nvSpPr>
        <dsp:cNvPr id="0" name=""/>
        <dsp:cNvSpPr/>
      </dsp:nvSpPr>
      <dsp:spPr>
        <a:xfrm>
          <a:off x="205325" y="1941578"/>
          <a:ext cx="3276258" cy="1618803"/>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a:latin typeface="Gill Sans MT" panose="020B0502020104020203" pitchFamily="34" charset="0"/>
            </a:rPr>
            <a:t>End – End scenarios</a:t>
          </a:r>
          <a:endParaRPr lang="en-US" sz="3200" kern="1200" dirty="0">
            <a:latin typeface="Gill Sans MT" panose="020B0502020104020203" pitchFamily="34" charset="0"/>
          </a:endParaRPr>
        </a:p>
      </dsp:txBody>
      <dsp:txXfrm>
        <a:off x="284348" y="2020601"/>
        <a:ext cx="3118212" cy="1460757"/>
      </dsp:txXfrm>
    </dsp:sp>
    <dsp:sp modelId="{BA091E93-AD7A-4136-AF89-021C48778C86}">
      <dsp:nvSpPr>
        <dsp:cNvPr id="0" name=""/>
        <dsp:cNvSpPr/>
      </dsp:nvSpPr>
      <dsp:spPr>
        <a:xfrm>
          <a:off x="3481583" y="3792485"/>
          <a:ext cx="8098690" cy="1767069"/>
        </a:xfrm>
        <a:prstGeom prst="rightArrow">
          <a:avLst>
            <a:gd name="adj1" fmla="val 75000"/>
            <a:gd name="adj2" fmla="val 5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Gill Sans MT" panose="020B0502020104020203" pitchFamily="34" charset="0"/>
            </a:rPr>
            <a:t>Adequacy of coverage for use cases within the Sprint</a:t>
          </a:r>
        </a:p>
        <a:p>
          <a:pPr marL="228600" lvl="1" indent="-228600" algn="l" defTabSz="889000">
            <a:lnSpc>
              <a:spcPct val="90000"/>
            </a:lnSpc>
            <a:spcBef>
              <a:spcPct val="0"/>
            </a:spcBef>
            <a:spcAft>
              <a:spcPct val="15000"/>
            </a:spcAft>
            <a:buChar char="••"/>
          </a:pPr>
          <a:r>
            <a:rPr lang="en-US" sz="2000" kern="1200" dirty="0">
              <a:latin typeface="Gill Sans MT" panose="020B0502020104020203" pitchFamily="34" charset="0"/>
            </a:rPr>
            <a:t>Business scenarios that span user stories across the Sprints/ releases</a:t>
          </a:r>
        </a:p>
        <a:p>
          <a:pPr marL="228600" lvl="1" indent="-228600" algn="l" defTabSz="889000">
            <a:lnSpc>
              <a:spcPct val="90000"/>
            </a:lnSpc>
            <a:spcBef>
              <a:spcPct val="0"/>
            </a:spcBef>
            <a:spcAft>
              <a:spcPct val="15000"/>
            </a:spcAft>
            <a:buChar char="••"/>
          </a:pPr>
          <a:r>
            <a:rPr lang="en-US" sz="2000" kern="1200" dirty="0">
              <a:latin typeface="Gill Sans MT" panose="020B0502020104020203" pitchFamily="34" charset="0"/>
            </a:rPr>
            <a:t>Continuous regression testing</a:t>
          </a:r>
        </a:p>
      </dsp:txBody>
      <dsp:txXfrm>
        <a:off x="3481583" y="4013369"/>
        <a:ext cx="7436039" cy="1325301"/>
      </dsp:txXfrm>
    </dsp:sp>
    <dsp:sp modelId="{EA99E900-6EC2-4766-8597-B29BBB1940F9}">
      <dsp:nvSpPr>
        <dsp:cNvPr id="0" name=""/>
        <dsp:cNvSpPr/>
      </dsp:nvSpPr>
      <dsp:spPr>
        <a:xfrm>
          <a:off x="205325" y="3866618"/>
          <a:ext cx="3276258" cy="1618803"/>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a:latin typeface="Gill Sans MT" panose="020B0502020104020203" pitchFamily="34" charset="0"/>
            </a:rPr>
            <a:t>Coverage within Sprint</a:t>
          </a:r>
          <a:endParaRPr lang="en-US" sz="3200" kern="1200" dirty="0">
            <a:latin typeface="Gill Sans MT" panose="020B0502020104020203" pitchFamily="34" charset="0"/>
          </a:endParaRPr>
        </a:p>
      </dsp:txBody>
      <dsp:txXfrm>
        <a:off x="284348" y="3945641"/>
        <a:ext cx="3118212" cy="146075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8F5A5C-2AB7-44D5-BD74-71F1F1F7BE6A}" type="datetimeFigureOut">
              <a:rPr lang="en-IN" smtClean="0"/>
              <a:t>03-04-2020</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940D6-ABBA-4280-B3A7-5591A4687434}" type="slidenum">
              <a:rPr lang="en-IN" smtClean="0"/>
              <a:t>‹#›</a:t>
            </a:fld>
            <a:endParaRPr lang="en-IN" dirty="0"/>
          </a:p>
        </p:txBody>
      </p:sp>
    </p:spTree>
    <p:extLst>
      <p:ext uri="{BB962C8B-B14F-4D97-AF65-F5344CB8AC3E}">
        <p14:creationId xmlns:p14="http://schemas.microsoft.com/office/powerpoint/2010/main" val="3622771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6821A-E88B-477A-8F03-9BDFC4965934}" type="datetimeFigureOut">
              <a:rPr lang="en-US" smtClean="0"/>
              <a:t>4/3/2020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CC9AA-E326-4D87-81DB-D3966FBE1D2C}" type="slidenum">
              <a:rPr lang="en-US" smtClean="0"/>
              <a:t>‹#›</a:t>
            </a:fld>
            <a:endParaRPr lang="en-US" dirty="0"/>
          </a:p>
        </p:txBody>
      </p:sp>
    </p:spTree>
    <p:extLst>
      <p:ext uri="{BB962C8B-B14F-4D97-AF65-F5344CB8AC3E}">
        <p14:creationId xmlns:p14="http://schemas.microsoft.com/office/powerpoint/2010/main" val="4287525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2E2EA6F-5EF9-4D5C-9924-1EDB343B9B17}" type="slidenum">
              <a:rPr lang="en-IN" smtClean="0"/>
              <a:pPr/>
              <a:t>1</a:t>
            </a:fld>
            <a:endParaRPr lang="en-IN" dirty="0"/>
          </a:p>
        </p:txBody>
      </p:sp>
    </p:spTree>
    <p:extLst>
      <p:ext uri="{BB962C8B-B14F-4D97-AF65-F5344CB8AC3E}">
        <p14:creationId xmlns:p14="http://schemas.microsoft.com/office/powerpoint/2010/main" val="1192804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7AFCC9AA-E326-4D87-81DB-D3966FBE1D2C}" type="slidenum">
              <a:rPr lang="en-US" smtClean="0"/>
              <a:t>21</a:t>
            </a:fld>
            <a:endParaRPr lang="en-US" dirty="0"/>
          </a:p>
        </p:txBody>
      </p:sp>
    </p:spTree>
    <p:extLst>
      <p:ext uri="{BB962C8B-B14F-4D97-AF65-F5344CB8AC3E}">
        <p14:creationId xmlns:p14="http://schemas.microsoft.com/office/powerpoint/2010/main" val="72620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Legacy</a:t>
            </a:r>
            <a:r>
              <a:rPr lang="en-SG" baseline="0" dirty="0"/>
              <a:t> bullet to be removed : done </a:t>
            </a:r>
            <a:endParaRPr lang="en-SG" dirty="0"/>
          </a:p>
        </p:txBody>
      </p:sp>
      <p:sp>
        <p:nvSpPr>
          <p:cNvPr id="4" name="Slide Number Placeholder 3"/>
          <p:cNvSpPr>
            <a:spLocks noGrp="1"/>
          </p:cNvSpPr>
          <p:nvPr>
            <p:ph type="sldNum" sz="quarter" idx="10"/>
          </p:nvPr>
        </p:nvSpPr>
        <p:spPr/>
        <p:txBody>
          <a:bodyPr/>
          <a:lstStyle/>
          <a:p>
            <a:fld id="{7AFCC9AA-E326-4D87-81DB-D3966FBE1D2C}" type="slidenum">
              <a:rPr lang="en-US" smtClean="0"/>
              <a:t>22</a:t>
            </a:fld>
            <a:endParaRPr lang="en-US" dirty="0"/>
          </a:p>
        </p:txBody>
      </p:sp>
    </p:spTree>
    <p:extLst>
      <p:ext uri="{BB962C8B-B14F-4D97-AF65-F5344CB8AC3E}">
        <p14:creationId xmlns:p14="http://schemas.microsoft.com/office/powerpoint/2010/main" val="125888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CC9AA-E326-4D87-81DB-D3966FBE1D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89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58527-55D2-4491-A481-82DAFC9145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859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CC9AA-E326-4D87-81DB-D3966FBE1D2C}" type="slidenum">
              <a:rPr lang="en-US" smtClean="0"/>
              <a:t>10</a:t>
            </a:fld>
            <a:endParaRPr lang="en-US" dirty="0"/>
          </a:p>
        </p:txBody>
      </p:sp>
    </p:spTree>
    <p:extLst>
      <p:ext uri="{BB962C8B-B14F-4D97-AF65-F5344CB8AC3E}">
        <p14:creationId xmlns:p14="http://schemas.microsoft.com/office/powerpoint/2010/main" val="3119288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Orthogonal Array testing is a systematical and statistical way of testing pair-wise interactions. It is done by deriving small sets of test cases from a large number of scenarios and also by giving precedence to factors and levels that appear multiple times in the combinatorial outputs.</a:t>
            </a:r>
            <a:endParaRPr lang="en-US" dirty="0"/>
          </a:p>
          <a:p>
            <a:endParaRPr lang="en-US" dirty="0"/>
          </a:p>
          <a:p>
            <a:r>
              <a:rPr lang="en-US" dirty="0"/>
              <a:t>****************************************************************************************</a:t>
            </a:r>
          </a:p>
          <a:p>
            <a:r>
              <a:rPr lang="en-US" dirty="0"/>
              <a:t>Why coverage is not at 100% for Regression Test cases</a:t>
            </a:r>
          </a:p>
          <a:p>
            <a:r>
              <a:rPr lang="en-GB" sz="1200" kern="1200" dirty="0">
                <a:solidFill>
                  <a:schemeClr val="tx1"/>
                </a:solidFill>
                <a:effectLst/>
                <a:latin typeface="+mn-lt"/>
                <a:ea typeface="+mn-ea"/>
                <a:cs typeface="+mn-cs"/>
              </a:rPr>
              <a:t>For example in Policy, there are some UCs which are like one time set up where Admin creates the Queue, Agreement, etc. which are not being covered as part of Regression Testing.  &lt;How frequently this is done and what</a:t>
            </a:r>
            <a:r>
              <a:rPr lang="en-GB" sz="1200" kern="1200" baseline="0" dirty="0">
                <a:solidFill>
                  <a:schemeClr val="tx1"/>
                </a:solidFill>
                <a:effectLst/>
                <a:latin typeface="+mn-lt"/>
                <a:ea typeface="+mn-ea"/>
                <a:cs typeface="+mn-cs"/>
              </a:rPr>
              <a:t> is business priority of this. How many time this functionality has broken. &gt; &lt;Archana&gt;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Also ARS (Actor Role Security) matrix and ADW and CDW cannot be fully covered. Similarly any UI related UCs will not be tested every time and will be inadvertently covered by regression but those UCs are marked as not covered.</a:t>
            </a:r>
          </a:p>
          <a:p>
            <a:r>
              <a:rPr lang="en-GB" sz="1200" kern="1200" dirty="0">
                <a:solidFill>
                  <a:schemeClr val="tx1"/>
                </a:solidFill>
                <a:effectLst/>
                <a:latin typeface="+mn-lt"/>
                <a:ea typeface="+mn-ea"/>
                <a:cs typeface="+mn-cs"/>
              </a:rPr>
              <a:t>&lt;Archana&gt;</a:t>
            </a:r>
            <a:r>
              <a:rPr lang="en-GB" sz="1200" kern="1200" baseline="0" dirty="0">
                <a:solidFill>
                  <a:schemeClr val="tx1"/>
                </a:solidFill>
                <a:effectLst/>
                <a:latin typeface="+mn-lt"/>
                <a:ea typeface="+mn-ea"/>
                <a:cs typeface="+mn-cs"/>
              </a:rPr>
              <a:t> Which roles are mostly used , if we have covered them , that should be fine. This is a good case to implement Orthogonal array concept.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Unable to generate report from Tool as of now – working with Brietta on this. The test coverage is based on how we manually mapped each of our Test case to the Cyber Requirements.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85750" indent="-285750">
              <a:buFont typeface="Wingdings" panose="05000000000000000000" pitchFamily="2" charset="2"/>
              <a:buChar char="q"/>
            </a:pPr>
            <a:r>
              <a:rPr lang="en-GB" sz="1200" dirty="0">
                <a:latin typeface="Gill Sans MT" panose="020B0502020104020203" pitchFamily="34" charset="0"/>
              </a:rPr>
              <a:t>One-time set-up scenarios where Admin creates the Queue, Agreement, etc. will not be covered as part of Regression Testing</a:t>
            </a:r>
            <a:endParaRPr lang="en-US" sz="1200" dirty="0">
              <a:latin typeface="Gill Sans MT" panose="020B0502020104020203" pitchFamily="34" charset="0"/>
            </a:endParaRPr>
          </a:p>
          <a:p>
            <a:pPr marL="285750" indent="-285750">
              <a:buFont typeface="Wingdings" panose="05000000000000000000" pitchFamily="2" charset="2"/>
              <a:buChar char="q"/>
            </a:pPr>
            <a:r>
              <a:rPr lang="en-GB" sz="1200" dirty="0">
                <a:latin typeface="Gill Sans MT" panose="020B0502020104020203" pitchFamily="34" charset="0"/>
              </a:rPr>
              <a:t>ARS matrix and ADW and CDW cannot be fully covered in Regression</a:t>
            </a:r>
          </a:p>
          <a:p>
            <a:pPr marL="285750" indent="-285750">
              <a:buFont typeface="Wingdings" panose="05000000000000000000" pitchFamily="2" charset="2"/>
              <a:buChar char="q"/>
            </a:pPr>
            <a:r>
              <a:rPr lang="en-GB" sz="1200" dirty="0">
                <a:latin typeface="Gill Sans MT" panose="020B0502020104020203" pitchFamily="34" charset="0"/>
              </a:rPr>
              <a:t>UI related UCs will not be tested every time and will be inadvertently covered by regression, but those UCs are marked as not covered.</a:t>
            </a:r>
          </a:p>
          <a:p>
            <a:pPr marL="0" indent="0">
              <a:buFont typeface="Wingdings" panose="05000000000000000000" pitchFamily="2" charset="2"/>
              <a:buNone/>
            </a:pPr>
            <a:endParaRPr lang="en-US" sz="1200" dirty="0">
              <a:latin typeface="Gill Sans MT" panose="020B0502020104020203" pitchFamily="34" charset="0"/>
            </a:endParaRPr>
          </a:p>
          <a:p>
            <a:pPr marL="0" indent="0">
              <a:buFont typeface="Wingdings" panose="05000000000000000000" pitchFamily="2" charset="2"/>
              <a:buNone/>
            </a:pPr>
            <a:r>
              <a:rPr lang="en-US" sz="1200" dirty="0">
                <a:latin typeface="Gill Sans MT" panose="020B0502020104020203" pitchFamily="34" charset="0"/>
              </a:rPr>
              <a:t>======</a:t>
            </a:r>
          </a:p>
          <a:p>
            <a:pPr marL="0" indent="0">
              <a:buFont typeface="Wingdings" panose="05000000000000000000" pitchFamily="2" charset="2"/>
              <a:buNone/>
            </a:pPr>
            <a:r>
              <a:rPr lang="en-US" sz="1200" dirty="0">
                <a:solidFill>
                  <a:srgbClr val="C00000"/>
                </a:solidFill>
                <a:latin typeface="Gill Sans MT" panose="020B0502020104020203" pitchFamily="34" charset="0"/>
              </a:rPr>
              <a:t>Total functional test cases</a:t>
            </a:r>
            <a:r>
              <a:rPr lang="en-US" sz="1200" baseline="0" dirty="0">
                <a:solidFill>
                  <a:srgbClr val="C00000"/>
                </a:solidFill>
                <a:latin typeface="Gill Sans MT" panose="020B0502020104020203" pitchFamily="34" charset="0"/>
              </a:rPr>
              <a:t> 4074 are grouped together for creating bigger SIT and End2End Test cases which comes down to 1740, but still giving same test coverage</a:t>
            </a:r>
          </a:p>
          <a:p>
            <a:pPr marL="0" indent="0">
              <a:buFont typeface="Wingdings" panose="05000000000000000000" pitchFamily="2" charset="2"/>
              <a:buNone/>
            </a:pPr>
            <a:r>
              <a:rPr lang="en-US" sz="1200" baseline="0" dirty="0">
                <a:solidFill>
                  <a:srgbClr val="C00000"/>
                </a:solidFill>
                <a:latin typeface="Gill Sans MT" panose="020B0502020104020203" pitchFamily="34" charset="0"/>
              </a:rPr>
              <a:t>Tool Limitation – Two projects created for requirement, defects and Test cases using zephyr does not give traceability. So we are using excel to show traceability by </a:t>
            </a:r>
            <a:r>
              <a:rPr lang="en-US" sz="1200" baseline="0" dirty="0" err="1">
                <a:solidFill>
                  <a:srgbClr val="C00000"/>
                </a:solidFill>
                <a:latin typeface="Gill Sans MT" panose="020B0502020104020203" pitchFamily="34" charset="0"/>
              </a:rPr>
              <a:t>Uc’s</a:t>
            </a:r>
            <a:r>
              <a:rPr lang="en-US" sz="1200" baseline="0" dirty="0">
                <a:solidFill>
                  <a:srgbClr val="C00000"/>
                </a:solidFill>
                <a:latin typeface="Gill Sans MT" panose="020B0502020104020203" pitchFamily="34" charset="0"/>
              </a:rPr>
              <a:t> and Flows</a:t>
            </a:r>
            <a:endParaRPr lang="en-GB" sz="1200" dirty="0">
              <a:solidFill>
                <a:srgbClr val="C00000"/>
              </a:solidFill>
              <a:latin typeface="Gill Sans MT" panose="020B0502020104020203" pitchFamily="34" charset="0"/>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CC9AA-E326-4D87-81DB-D3966FBE1D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11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Orthogonal Array testing is a systematical and statistical way of testing pair-wise interactions. It is done by deriving small sets of test cases from a large number of scenarios and also by giving precedence to factors and levels that appear multiple times in the combinatorial outputs.</a:t>
            </a:r>
            <a:endParaRPr lang="en-US" dirty="0"/>
          </a:p>
          <a:p>
            <a:endParaRPr lang="en-US" dirty="0"/>
          </a:p>
          <a:p>
            <a:r>
              <a:rPr lang="en-US" dirty="0"/>
              <a:t>****************************************************************************************</a:t>
            </a:r>
          </a:p>
          <a:p>
            <a:r>
              <a:rPr lang="en-US" dirty="0"/>
              <a:t>Why coverage is not at 100% for Regression Test cases</a:t>
            </a:r>
          </a:p>
          <a:p>
            <a:r>
              <a:rPr lang="en-GB" sz="1200" kern="1200" dirty="0">
                <a:solidFill>
                  <a:schemeClr val="tx1"/>
                </a:solidFill>
                <a:effectLst/>
                <a:latin typeface="+mn-lt"/>
                <a:ea typeface="+mn-ea"/>
                <a:cs typeface="+mn-cs"/>
              </a:rPr>
              <a:t>For example in Policy, there are some UCs which are like one time set up where Admin creates the Queue, Agreement, etc. which are not being covered as part of Regression Testing.  &lt;How frequently this is done and what</a:t>
            </a:r>
            <a:r>
              <a:rPr lang="en-GB" sz="1200" kern="1200" baseline="0" dirty="0">
                <a:solidFill>
                  <a:schemeClr val="tx1"/>
                </a:solidFill>
                <a:effectLst/>
                <a:latin typeface="+mn-lt"/>
                <a:ea typeface="+mn-ea"/>
                <a:cs typeface="+mn-cs"/>
              </a:rPr>
              <a:t> is business priority of this. How many time this functionality has broken. &gt; &lt;Archana&gt;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Also ARS (Actor Role Security) matrix and ADW and CDW cannot be fully covered. Similarly any UI related UCs will not be tested every time and will be inadvertently covered by regression but those UCs are marked as not covered.</a:t>
            </a:r>
          </a:p>
          <a:p>
            <a:r>
              <a:rPr lang="en-GB" sz="1200" kern="1200" dirty="0">
                <a:solidFill>
                  <a:schemeClr val="tx1"/>
                </a:solidFill>
                <a:effectLst/>
                <a:latin typeface="+mn-lt"/>
                <a:ea typeface="+mn-ea"/>
                <a:cs typeface="+mn-cs"/>
              </a:rPr>
              <a:t>&lt;Archana&gt;</a:t>
            </a:r>
            <a:r>
              <a:rPr lang="en-GB" sz="1200" kern="1200" baseline="0" dirty="0">
                <a:solidFill>
                  <a:schemeClr val="tx1"/>
                </a:solidFill>
                <a:effectLst/>
                <a:latin typeface="+mn-lt"/>
                <a:ea typeface="+mn-ea"/>
                <a:cs typeface="+mn-cs"/>
              </a:rPr>
              <a:t> Which roles are mostly used , if we have covered them , that should be fine. This is a good case to implement Orthogonal array concept.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Unable to generate report from Tool as of now – working with Brietta on this. The test coverage is based on how we manually mapped each of our Test case to the Cyber Requirements.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85750" indent="-285750">
              <a:buFont typeface="Wingdings" panose="05000000000000000000" pitchFamily="2" charset="2"/>
              <a:buChar char="q"/>
            </a:pPr>
            <a:r>
              <a:rPr lang="en-GB" sz="1200" dirty="0">
                <a:latin typeface="Gill Sans MT" panose="020B0502020104020203" pitchFamily="34" charset="0"/>
              </a:rPr>
              <a:t>One-time set-up scenarios where Admin creates the Queue, Agreement, etc. will not be covered as part of Regression Testing</a:t>
            </a:r>
            <a:endParaRPr lang="en-US" sz="1200" dirty="0">
              <a:latin typeface="Gill Sans MT" panose="020B0502020104020203" pitchFamily="34" charset="0"/>
            </a:endParaRPr>
          </a:p>
          <a:p>
            <a:pPr marL="285750" indent="-285750">
              <a:buFont typeface="Wingdings" panose="05000000000000000000" pitchFamily="2" charset="2"/>
              <a:buChar char="q"/>
            </a:pPr>
            <a:r>
              <a:rPr lang="en-GB" sz="1200" dirty="0">
                <a:latin typeface="Gill Sans MT" panose="020B0502020104020203" pitchFamily="34" charset="0"/>
              </a:rPr>
              <a:t>ARS matrix and ADW and CDW cannot be fully covered in Regression</a:t>
            </a:r>
          </a:p>
          <a:p>
            <a:pPr marL="285750" indent="-285750">
              <a:buFont typeface="Wingdings" panose="05000000000000000000" pitchFamily="2" charset="2"/>
              <a:buChar char="q"/>
            </a:pPr>
            <a:r>
              <a:rPr lang="en-GB" sz="1200" dirty="0">
                <a:latin typeface="Gill Sans MT" panose="020B0502020104020203" pitchFamily="34" charset="0"/>
              </a:rPr>
              <a:t>UI related UCs will not be tested every time and will be inadvertently covered by regression, but those UCs are marked as not covered.</a:t>
            </a:r>
          </a:p>
          <a:p>
            <a:pPr marL="0" indent="0">
              <a:buFont typeface="Wingdings" panose="05000000000000000000" pitchFamily="2" charset="2"/>
              <a:buNone/>
            </a:pPr>
            <a:endParaRPr lang="en-US" sz="1200" dirty="0">
              <a:latin typeface="Gill Sans MT" panose="020B0502020104020203" pitchFamily="34" charset="0"/>
            </a:endParaRPr>
          </a:p>
          <a:p>
            <a:pPr marL="0" indent="0">
              <a:buFont typeface="Wingdings" panose="05000000000000000000" pitchFamily="2" charset="2"/>
              <a:buNone/>
            </a:pPr>
            <a:r>
              <a:rPr lang="en-US" sz="1200" dirty="0">
                <a:latin typeface="Gill Sans MT" panose="020B0502020104020203" pitchFamily="34" charset="0"/>
              </a:rPr>
              <a:t>======</a:t>
            </a:r>
          </a:p>
          <a:p>
            <a:pPr marL="0" indent="0">
              <a:buFont typeface="Wingdings" panose="05000000000000000000" pitchFamily="2" charset="2"/>
              <a:buNone/>
            </a:pPr>
            <a:r>
              <a:rPr lang="en-US" sz="1200" dirty="0">
                <a:solidFill>
                  <a:srgbClr val="C00000"/>
                </a:solidFill>
                <a:latin typeface="Gill Sans MT" panose="020B0502020104020203" pitchFamily="34" charset="0"/>
              </a:rPr>
              <a:t>Total functional test cases</a:t>
            </a:r>
            <a:r>
              <a:rPr lang="en-US" sz="1200" baseline="0" dirty="0">
                <a:solidFill>
                  <a:srgbClr val="C00000"/>
                </a:solidFill>
                <a:latin typeface="Gill Sans MT" panose="020B0502020104020203" pitchFamily="34" charset="0"/>
              </a:rPr>
              <a:t> 4074 are grouped together for creating bigger SIT and End2End Test cases which comes down to 1740, but still giving same test coverage</a:t>
            </a:r>
          </a:p>
          <a:p>
            <a:pPr marL="0" indent="0">
              <a:buFont typeface="Wingdings" panose="05000000000000000000" pitchFamily="2" charset="2"/>
              <a:buNone/>
            </a:pPr>
            <a:r>
              <a:rPr lang="en-US" sz="1200" baseline="0" dirty="0">
                <a:solidFill>
                  <a:srgbClr val="C00000"/>
                </a:solidFill>
                <a:latin typeface="Gill Sans MT" panose="020B0502020104020203" pitchFamily="34" charset="0"/>
              </a:rPr>
              <a:t>Tool Limitation – Two projects created for requirement, defects and Test cases using zephyr does not give traceability. So we are using excel to show traceability by </a:t>
            </a:r>
            <a:r>
              <a:rPr lang="en-US" sz="1200" baseline="0" dirty="0" err="1">
                <a:solidFill>
                  <a:srgbClr val="C00000"/>
                </a:solidFill>
                <a:latin typeface="Gill Sans MT" panose="020B0502020104020203" pitchFamily="34" charset="0"/>
              </a:rPr>
              <a:t>Uc’s</a:t>
            </a:r>
            <a:r>
              <a:rPr lang="en-US" sz="1200" baseline="0" dirty="0">
                <a:solidFill>
                  <a:srgbClr val="C00000"/>
                </a:solidFill>
                <a:latin typeface="Gill Sans MT" panose="020B0502020104020203" pitchFamily="34" charset="0"/>
              </a:rPr>
              <a:t> and Flows</a:t>
            </a:r>
            <a:endParaRPr lang="en-GB" sz="1200" dirty="0">
              <a:solidFill>
                <a:srgbClr val="C00000"/>
              </a:solidFill>
              <a:latin typeface="Gill Sans MT" panose="020B0502020104020203" pitchFamily="34" charset="0"/>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CC9AA-E326-4D87-81DB-D3966FBE1D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0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Gill Sans MT" panose="020B0502020104020203" pitchFamily="34" charset="0"/>
                <a:cs typeface="Segoe UI" panose="020B0502040204020203" pitchFamily="34" charset="0"/>
              </a:rPr>
              <a:t>Add additional test scenarios based on exceptions and logs </a:t>
            </a:r>
          </a:p>
          <a:p>
            <a:endParaRPr lang="en-SG" dirty="0"/>
          </a:p>
        </p:txBody>
      </p:sp>
      <p:sp>
        <p:nvSpPr>
          <p:cNvPr id="4" name="Slide Number Placeholder 3"/>
          <p:cNvSpPr>
            <a:spLocks noGrp="1"/>
          </p:cNvSpPr>
          <p:nvPr>
            <p:ph type="sldNum" sz="quarter" idx="10"/>
          </p:nvPr>
        </p:nvSpPr>
        <p:spPr/>
        <p:txBody>
          <a:bodyPr/>
          <a:lstStyle/>
          <a:p>
            <a:fld id="{7AFCC9AA-E326-4D87-81DB-D3966FBE1D2C}" type="slidenum">
              <a:rPr lang="en-US" smtClean="0"/>
              <a:t>15</a:t>
            </a:fld>
            <a:endParaRPr lang="en-US" dirty="0"/>
          </a:p>
        </p:txBody>
      </p:sp>
    </p:spTree>
    <p:extLst>
      <p:ext uri="{BB962C8B-B14F-4D97-AF65-F5344CB8AC3E}">
        <p14:creationId xmlns:p14="http://schemas.microsoft.com/office/powerpoint/2010/main" val="106519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FCC9AA-E326-4D87-81DB-D3966FBE1D2C}" type="slidenum">
              <a:rPr lang="en-US" smtClean="0"/>
              <a:t>16</a:t>
            </a:fld>
            <a:endParaRPr lang="en-US" dirty="0"/>
          </a:p>
        </p:txBody>
      </p:sp>
    </p:spTree>
    <p:extLst>
      <p:ext uri="{BB962C8B-B14F-4D97-AF65-F5344CB8AC3E}">
        <p14:creationId xmlns:p14="http://schemas.microsoft.com/office/powerpoint/2010/main" val="214423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Orthogonal Array testing is a systematical and statistical way of testing pair-wise interactions. It is done by deriving small sets of test cases from a large number of scenarios and also by giving precedence to factors and levels that appear multiple times in the combinatorial outputs.</a:t>
            </a:r>
            <a:endParaRPr lang="en-US" dirty="0"/>
          </a:p>
          <a:p>
            <a:endParaRPr lang="en-US" dirty="0"/>
          </a:p>
          <a:p>
            <a:r>
              <a:rPr lang="en-US" dirty="0"/>
              <a:t>****************************************************************************************</a:t>
            </a:r>
          </a:p>
          <a:p>
            <a:r>
              <a:rPr lang="en-US" dirty="0"/>
              <a:t>Why coverage is not at 100% for Regression Test cases</a:t>
            </a:r>
          </a:p>
          <a:p>
            <a:r>
              <a:rPr lang="en-GB" sz="1200" kern="1200" dirty="0">
                <a:solidFill>
                  <a:schemeClr val="tx1"/>
                </a:solidFill>
                <a:effectLst/>
                <a:latin typeface="+mn-lt"/>
                <a:ea typeface="+mn-ea"/>
                <a:cs typeface="+mn-cs"/>
              </a:rPr>
              <a:t>For example in Policy, there are some UCs which are like one time set up where Admin creates the Queue, Agreement, etc. which are not being covered as part of Regression Testing.  &lt;How frequently this is done and what</a:t>
            </a:r>
            <a:r>
              <a:rPr lang="en-GB" sz="1200" kern="1200" baseline="0" dirty="0">
                <a:solidFill>
                  <a:schemeClr val="tx1"/>
                </a:solidFill>
                <a:effectLst/>
                <a:latin typeface="+mn-lt"/>
                <a:ea typeface="+mn-ea"/>
                <a:cs typeface="+mn-cs"/>
              </a:rPr>
              <a:t> is business priority of this. How many time this functionality has broken. &gt; &lt;Archana&gt;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Also ARS (Actor Role Security) matrix and ADW and CDW cannot be fully covered. Similarly any UI related UCs will not be tested every time and will be inadvertently covered by regression but those UCs are marked as not covered.</a:t>
            </a:r>
          </a:p>
          <a:p>
            <a:r>
              <a:rPr lang="en-GB" sz="1200" kern="1200" dirty="0">
                <a:solidFill>
                  <a:schemeClr val="tx1"/>
                </a:solidFill>
                <a:effectLst/>
                <a:latin typeface="+mn-lt"/>
                <a:ea typeface="+mn-ea"/>
                <a:cs typeface="+mn-cs"/>
              </a:rPr>
              <a:t>&lt;Archana&gt;</a:t>
            </a:r>
            <a:r>
              <a:rPr lang="en-GB" sz="1200" kern="1200" baseline="0" dirty="0">
                <a:solidFill>
                  <a:schemeClr val="tx1"/>
                </a:solidFill>
                <a:effectLst/>
                <a:latin typeface="+mn-lt"/>
                <a:ea typeface="+mn-ea"/>
                <a:cs typeface="+mn-cs"/>
              </a:rPr>
              <a:t> Which roles are mostly used , if we have covered them , that should be fine. This is a good case to implement Orthogonal array concept.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Unable to generate report from Tool as of now – working with Brietta on this. The test coverage is based on how we manually mapped each of our Test case to the Cyber Requirements.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85750" indent="-285750">
              <a:buFont typeface="Wingdings" panose="05000000000000000000" pitchFamily="2" charset="2"/>
              <a:buChar char="q"/>
            </a:pPr>
            <a:r>
              <a:rPr lang="en-GB" sz="1200" dirty="0">
                <a:latin typeface="Gill Sans MT" panose="020B0502020104020203" pitchFamily="34" charset="0"/>
              </a:rPr>
              <a:t>One-time set-up scenarios where Admin creates the Queue, Agreement, etc. will not be covered as part of Regression Testing</a:t>
            </a:r>
            <a:endParaRPr lang="en-US" sz="1200" dirty="0">
              <a:latin typeface="Gill Sans MT" panose="020B0502020104020203" pitchFamily="34" charset="0"/>
            </a:endParaRPr>
          </a:p>
          <a:p>
            <a:pPr marL="285750" indent="-285750">
              <a:buFont typeface="Wingdings" panose="05000000000000000000" pitchFamily="2" charset="2"/>
              <a:buChar char="q"/>
            </a:pPr>
            <a:r>
              <a:rPr lang="en-GB" sz="1200" dirty="0">
                <a:latin typeface="Gill Sans MT" panose="020B0502020104020203" pitchFamily="34" charset="0"/>
              </a:rPr>
              <a:t>ARS matrix and ADW and CDW cannot be fully covered in Regression</a:t>
            </a:r>
          </a:p>
          <a:p>
            <a:pPr marL="285750" indent="-285750">
              <a:buFont typeface="Wingdings" panose="05000000000000000000" pitchFamily="2" charset="2"/>
              <a:buChar char="q"/>
            </a:pPr>
            <a:r>
              <a:rPr lang="en-GB" sz="1200" dirty="0">
                <a:latin typeface="Gill Sans MT" panose="020B0502020104020203" pitchFamily="34" charset="0"/>
              </a:rPr>
              <a:t>UI related UCs will not be tested every time and will be inadvertently covered by regression, but those UCs are marked as not covered.</a:t>
            </a:r>
          </a:p>
          <a:p>
            <a:pPr marL="0" indent="0">
              <a:buFont typeface="Wingdings" panose="05000000000000000000" pitchFamily="2" charset="2"/>
              <a:buNone/>
            </a:pPr>
            <a:endParaRPr lang="en-US" sz="1200" dirty="0">
              <a:latin typeface="Gill Sans MT" panose="020B0502020104020203" pitchFamily="34" charset="0"/>
            </a:endParaRPr>
          </a:p>
          <a:p>
            <a:pPr marL="0" indent="0">
              <a:buFont typeface="Wingdings" panose="05000000000000000000" pitchFamily="2" charset="2"/>
              <a:buNone/>
            </a:pPr>
            <a:r>
              <a:rPr lang="en-US" sz="1200" dirty="0">
                <a:latin typeface="Gill Sans MT" panose="020B0502020104020203" pitchFamily="34" charset="0"/>
              </a:rPr>
              <a:t>======</a:t>
            </a:r>
          </a:p>
          <a:p>
            <a:pPr marL="0" indent="0">
              <a:buFont typeface="Wingdings" panose="05000000000000000000" pitchFamily="2" charset="2"/>
              <a:buNone/>
            </a:pPr>
            <a:r>
              <a:rPr lang="en-US" sz="1200" dirty="0">
                <a:solidFill>
                  <a:srgbClr val="C00000"/>
                </a:solidFill>
                <a:latin typeface="Gill Sans MT" panose="020B0502020104020203" pitchFamily="34" charset="0"/>
              </a:rPr>
              <a:t>Total functional test cases</a:t>
            </a:r>
            <a:r>
              <a:rPr lang="en-US" sz="1200" baseline="0" dirty="0">
                <a:solidFill>
                  <a:srgbClr val="C00000"/>
                </a:solidFill>
                <a:latin typeface="Gill Sans MT" panose="020B0502020104020203" pitchFamily="34" charset="0"/>
              </a:rPr>
              <a:t> 4074 are grouped together for creating bigger SIT and End2End Test cases which comes down to 1740, but still giving same test coverage</a:t>
            </a:r>
          </a:p>
          <a:p>
            <a:pPr marL="0" indent="0">
              <a:buFont typeface="Wingdings" panose="05000000000000000000" pitchFamily="2" charset="2"/>
              <a:buNone/>
            </a:pPr>
            <a:r>
              <a:rPr lang="en-US" sz="1200" baseline="0" dirty="0">
                <a:solidFill>
                  <a:srgbClr val="C00000"/>
                </a:solidFill>
                <a:latin typeface="Gill Sans MT" panose="020B0502020104020203" pitchFamily="34" charset="0"/>
              </a:rPr>
              <a:t>Tool Limitation – Two projects created for requirement, defects and Test cases using zephyr does not give traceability. So we are using excel to show traceability by </a:t>
            </a:r>
            <a:r>
              <a:rPr lang="en-US" sz="1200" baseline="0" dirty="0" err="1">
                <a:solidFill>
                  <a:srgbClr val="C00000"/>
                </a:solidFill>
                <a:latin typeface="Gill Sans MT" panose="020B0502020104020203" pitchFamily="34" charset="0"/>
              </a:rPr>
              <a:t>Uc’s</a:t>
            </a:r>
            <a:r>
              <a:rPr lang="en-US" sz="1200" baseline="0" dirty="0">
                <a:solidFill>
                  <a:srgbClr val="C00000"/>
                </a:solidFill>
                <a:latin typeface="Gill Sans MT" panose="020B0502020104020203" pitchFamily="34" charset="0"/>
              </a:rPr>
              <a:t> and Flows</a:t>
            </a:r>
            <a:endParaRPr lang="en-GB" sz="1200" dirty="0">
              <a:solidFill>
                <a:srgbClr val="C00000"/>
              </a:solidFill>
              <a:latin typeface="Gill Sans MT" panose="020B0502020104020203" pitchFamily="34" charset="0"/>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CC9AA-E326-4D87-81DB-D3966FBE1D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88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Orthogonal Array testing is a systematical and statistical way of testing pair-wise interactions. It is done by deriving small sets of test cases from a large number of scenarios and also by giving precedence to factors and levels that appear multiple times in the combinatorial outputs.</a:t>
            </a:r>
            <a:endParaRPr lang="en-US" dirty="0"/>
          </a:p>
          <a:p>
            <a:endParaRPr lang="en-US" dirty="0"/>
          </a:p>
          <a:p>
            <a:r>
              <a:rPr lang="en-US" dirty="0"/>
              <a:t>****************************************************************************************</a:t>
            </a:r>
          </a:p>
          <a:p>
            <a:r>
              <a:rPr lang="en-US" dirty="0"/>
              <a:t>Why coverage is not at 100% for Regression Test cases</a:t>
            </a:r>
          </a:p>
          <a:p>
            <a:r>
              <a:rPr lang="en-GB" sz="1200" kern="1200" dirty="0">
                <a:solidFill>
                  <a:schemeClr val="tx1"/>
                </a:solidFill>
                <a:effectLst/>
                <a:latin typeface="+mn-lt"/>
                <a:ea typeface="+mn-ea"/>
                <a:cs typeface="+mn-cs"/>
              </a:rPr>
              <a:t>For example in Policy, there are some UCs which are like one time set up where Admin creates the Queue, Agreement, etc. which are not being covered as part of Regression Testing.  &lt;How frequently this is done and what</a:t>
            </a:r>
            <a:r>
              <a:rPr lang="en-GB" sz="1200" kern="1200" baseline="0" dirty="0">
                <a:solidFill>
                  <a:schemeClr val="tx1"/>
                </a:solidFill>
                <a:effectLst/>
                <a:latin typeface="+mn-lt"/>
                <a:ea typeface="+mn-ea"/>
                <a:cs typeface="+mn-cs"/>
              </a:rPr>
              <a:t> is business priority of this. How many time this functionality has broken. &gt; &lt;Archana&gt;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Also ARS (Actor Role Security) matrix and ADW and CDW cannot be fully covered. Similarly any UI related UCs will not be tested every time and will be inadvertently covered by regression but those UCs are marked as not covered.</a:t>
            </a:r>
          </a:p>
          <a:p>
            <a:r>
              <a:rPr lang="en-GB" sz="1200" kern="1200" dirty="0">
                <a:solidFill>
                  <a:schemeClr val="tx1"/>
                </a:solidFill>
                <a:effectLst/>
                <a:latin typeface="+mn-lt"/>
                <a:ea typeface="+mn-ea"/>
                <a:cs typeface="+mn-cs"/>
              </a:rPr>
              <a:t>&lt;Archana&gt;</a:t>
            </a:r>
            <a:r>
              <a:rPr lang="en-GB" sz="1200" kern="1200" baseline="0" dirty="0">
                <a:solidFill>
                  <a:schemeClr val="tx1"/>
                </a:solidFill>
                <a:effectLst/>
                <a:latin typeface="+mn-lt"/>
                <a:ea typeface="+mn-ea"/>
                <a:cs typeface="+mn-cs"/>
              </a:rPr>
              <a:t> Which roles are mostly used , if we have covered them , that should be fine. This is a good case to implement Orthogonal array concept.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Unable to generate report from Tool as of now – working with Brietta on this. The test coverage is based on how we manually mapped each of our Test case to the Cyber Requirements.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85750" indent="-285750">
              <a:buFont typeface="Wingdings" panose="05000000000000000000" pitchFamily="2" charset="2"/>
              <a:buChar char="q"/>
            </a:pPr>
            <a:r>
              <a:rPr lang="en-GB" sz="1200" dirty="0">
                <a:latin typeface="Gill Sans MT" panose="020B0502020104020203" pitchFamily="34" charset="0"/>
              </a:rPr>
              <a:t>One-time set-up scenarios where Admin creates the Queue, Agreement, etc. will not be covered as part of Regression Testing</a:t>
            </a:r>
            <a:endParaRPr lang="en-US" sz="1200" dirty="0">
              <a:latin typeface="Gill Sans MT" panose="020B0502020104020203" pitchFamily="34" charset="0"/>
            </a:endParaRPr>
          </a:p>
          <a:p>
            <a:pPr marL="285750" indent="-285750">
              <a:buFont typeface="Wingdings" panose="05000000000000000000" pitchFamily="2" charset="2"/>
              <a:buChar char="q"/>
            </a:pPr>
            <a:r>
              <a:rPr lang="en-GB" sz="1200" dirty="0">
                <a:latin typeface="Gill Sans MT" panose="020B0502020104020203" pitchFamily="34" charset="0"/>
              </a:rPr>
              <a:t>ARS matrix and ADW and CDW cannot be fully covered in Regression</a:t>
            </a:r>
          </a:p>
          <a:p>
            <a:pPr marL="285750" indent="-285750">
              <a:buFont typeface="Wingdings" panose="05000000000000000000" pitchFamily="2" charset="2"/>
              <a:buChar char="q"/>
            </a:pPr>
            <a:r>
              <a:rPr lang="en-GB" sz="1200" dirty="0">
                <a:latin typeface="Gill Sans MT" panose="020B0502020104020203" pitchFamily="34" charset="0"/>
              </a:rPr>
              <a:t>UI related UCs will not be tested every time and will be inadvertently covered by regression, but those UCs are marked as not covered.</a:t>
            </a:r>
          </a:p>
          <a:p>
            <a:pPr marL="0" indent="0">
              <a:buFont typeface="Wingdings" panose="05000000000000000000" pitchFamily="2" charset="2"/>
              <a:buNone/>
            </a:pPr>
            <a:endParaRPr lang="en-US" sz="1200" dirty="0">
              <a:latin typeface="Gill Sans MT" panose="020B0502020104020203" pitchFamily="34" charset="0"/>
            </a:endParaRPr>
          </a:p>
          <a:p>
            <a:pPr marL="0" indent="0">
              <a:buFont typeface="Wingdings" panose="05000000000000000000" pitchFamily="2" charset="2"/>
              <a:buNone/>
            </a:pPr>
            <a:r>
              <a:rPr lang="en-US" sz="1200" dirty="0">
                <a:latin typeface="Gill Sans MT" panose="020B0502020104020203" pitchFamily="34" charset="0"/>
              </a:rPr>
              <a:t>======</a:t>
            </a:r>
          </a:p>
          <a:p>
            <a:pPr marL="0" indent="0">
              <a:buFont typeface="Wingdings" panose="05000000000000000000" pitchFamily="2" charset="2"/>
              <a:buNone/>
            </a:pPr>
            <a:r>
              <a:rPr lang="en-US" sz="1200" dirty="0">
                <a:solidFill>
                  <a:srgbClr val="C00000"/>
                </a:solidFill>
                <a:latin typeface="Gill Sans MT" panose="020B0502020104020203" pitchFamily="34" charset="0"/>
              </a:rPr>
              <a:t>Total functional test cases</a:t>
            </a:r>
            <a:r>
              <a:rPr lang="en-US" sz="1200" baseline="0" dirty="0">
                <a:solidFill>
                  <a:srgbClr val="C00000"/>
                </a:solidFill>
                <a:latin typeface="Gill Sans MT" panose="020B0502020104020203" pitchFamily="34" charset="0"/>
              </a:rPr>
              <a:t> 4074 are grouped together for creating bigger SIT and End2End Test cases which comes down to 1740, but still giving same test coverage</a:t>
            </a:r>
          </a:p>
          <a:p>
            <a:pPr marL="0" indent="0">
              <a:buFont typeface="Wingdings" panose="05000000000000000000" pitchFamily="2" charset="2"/>
              <a:buNone/>
            </a:pPr>
            <a:r>
              <a:rPr lang="en-US" sz="1200" baseline="0" dirty="0">
                <a:solidFill>
                  <a:srgbClr val="C00000"/>
                </a:solidFill>
                <a:latin typeface="Gill Sans MT" panose="020B0502020104020203" pitchFamily="34" charset="0"/>
              </a:rPr>
              <a:t>Tool Limitation – Two projects created for requirement, defects and Test cases using zephyr does not give traceability. So we are using excel to show traceability by </a:t>
            </a:r>
            <a:r>
              <a:rPr lang="en-US" sz="1200" baseline="0" dirty="0" err="1">
                <a:solidFill>
                  <a:srgbClr val="C00000"/>
                </a:solidFill>
                <a:latin typeface="Gill Sans MT" panose="020B0502020104020203" pitchFamily="34" charset="0"/>
              </a:rPr>
              <a:t>Uc’s</a:t>
            </a:r>
            <a:r>
              <a:rPr lang="en-US" sz="1200" baseline="0" dirty="0">
                <a:solidFill>
                  <a:srgbClr val="C00000"/>
                </a:solidFill>
                <a:latin typeface="Gill Sans MT" panose="020B0502020104020203" pitchFamily="34" charset="0"/>
              </a:rPr>
              <a:t> and Flows</a:t>
            </a:r>
            <a:endParaRPr lang="en-GB" sz="1200" dirty="0">
              <a:solidFill>
                <a:srgbClr val="C00000"/>
              </a:solidFill>
              <a:latin typeface="Gill Sans MT" panose="020B0502020104020203" pitchFamily="34" charset="0"/>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CC9AA-E326-4D87-81DB-D3966FBE1D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404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emf"/><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5.png"/><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emf"/><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emf"/><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5.png"/><Relationship Id="rId4"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3.emf"/><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3.emf"/><Relationship Id="rId2" Type="http://schemas.openxmlformats.org/officeDocument/2006/relationships/tags" Target="../tags/tag22.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image" Target="../media/image5.png"/><Relationship Id="rId4"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5.png"/><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008" y="-1"/>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8" y="3717032"/>
            <a:ext cx="6696744" cy="576362"/>
          </a:xfrm>
        </p:spPr>
        <p:txBody>
          <a:bodyPr anchor="ctr" anchorCtr="0">
            <a:normAutofit/>
          </a:bodyPr>
          <a:lstStyle>
            <a:lvl1pPr marL="10800" indent="0" algn="ctr">
              <a:buNone/>
              <a:defRPr sz="2800" b="0" i="0">
                <a:solidFill>
                  <a:srgbClr val="EA554D"/>
                </a:solidFill>
                <a:latin typeface="+mj-lt"/>
                <a:sym typeface="Avenir" panose="020B0503020203020204" pitchFamily="34" charset="0"/>
              </a:defRPr>
            </a:lvl1pPr>
          </a:lstStyle>
          <a:p>
            <a:pPr lvl="0"/>
            <a:r>
              <a:rPr lang="en-US"/>
              <a:t>Place subtext here</a:t>
            </a:r>
          </a:p>
        </p:txBody>
      </p:sp>
      <p:sp>
        <p:nvSpPr>
          <p:cNvPr id="6" name="Text Placeholder 5"/>
          <p:cNvSpPr>
            <a:spLocks noGrp="1"/>
          </p:cNvSpPr>
          <p:nvPr>
            <p:ph type="body" sz="quarter" idx="11" hasCustomPrompt="1"/>
          </p:nvPr>
        </p:nvSpPr>
        <p:spPr>
          <a:xfrm>
            <a:off x="2747628" y="2420888"/>
            <a:ext cx="6696744" cy="1577975"/>
          </a:xfrm>
        </p:spPr>
        <p:txBody>
          <a:bodyPr anchor="ctr" anchorCtr="0">
            <a:noAutofit/>
          </a:bodyPr>
          <a:lstStyle>
            <a:lvl1pPr marL="10800" indent="0" algn="ctr">
              <a:buNone/>
              <a:defRPr sz="4800" b="0">
                <a:solidFill>
                  <a:schemeClr val="bg1"/>
                </a:solidFill>
                <a:latin typeface="Gill Sans Nova" panose="020B0602020104020203" pitchFamily="34" charset="0"/>
                <a:sym typeface="Avenir" panose="020B0503020203020204" pitchFamily="34" charset="0"/>
              </a:defRPr>
            </a:lvl1pPr>
          </a:lstStyle>
          <a:p>
            <a:pPr lvl="0"/>
            <a:r>
              <a:rPr lang="en-US"/>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9719247" y="645434"/>
            <a:ext cx="1725135"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397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10" indent="0" algn="ctr">
              <a:buNone/>
              <a:defRPr>
                <a:solidFill>
                  <a:schemeClr val="tx1">
                    <a:tint val="75000"/>
                  </a:schemeClr>
                </a:solidFill>
              </a:defRPr>
            </a:lvl2pPr>
            <a:lvl3pPr marL="914421" indent="0" algn="ctr">
              <a:buNone/>
              <a:defRPr>
                <a:solidFill>
                  <a:schemeClr val="tx1">
                    <a:tint val="75000"/>
                  </a:schemeClr>
                </a:solidFill>
              </a:defRPr>
            </a:lvl3pPr>
            <a:lvl4pPr marL="1371631" indent="0" algn="ctr">
              <a:buNone/>
              <a:defRPr>
                <a:solidFill>
                  <a:schemeClr val="tx1">
                    <a:tint val="75000"/>
                  </a:schemeClr>
                </a:solidFill>
              </a:defRPr>
            </a:lvl4pPr>
            <a:lvl5pPr marL="1828842" indent="0" algn="ctr">
              <a:buNone/>
              <a:defRPr>
                <a:solidFill>
                  <a:schemeClr val="tx1">
                    <a:tint val="75000"/>
                  </a:schemeClr>
                </a:solidFill>
              </a:defRPr>
            </a:lvl5pPr>
            <a:lvl6pPr marL="2286052" indent="0" algn="ctr">
              <a:buNone/>
              <a:defRPr>
                <a:solidFill>
                  <a:schemeClr val="tx1">
                    <a:tint val="75000"/>
                  </a:schemeClr>
                </a:solidFill>
              </a:defRPr>
            </a:lvl6pPr>
            <a:lvl7pPr marL="2743264" indent="0" algn="ctr">
              <a:buNone/>
              <a:defRPr>
                <a:solidFill>
                  <a:schemeClr val="tx1">
                    <a:tint val="75000"/>
                  </a:schemeClr>
                </a:solidFill>
              </a:defRPr>
            </a:lvl7pPr>
            <a:lvl8pPr marL="3200474" indent="0" algn="ctr">
              <a:buNone/>
              <a:defRPr>
                <a:solidFill>
                  <a:schemeClr val="tx1">
                    <a:tint val="75000"/>
                  </a:schemeClr>
                </a:solidFill>
              </a:defRPr>
            </a:lvl8pPr>
            <a:lvl9pPr marL="36576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02330" fontAlgn="base">
              <a:spcBef>
                <a:spcPct val="0"/>
              </a:spcBef>
              <a:spcAft>
                <a:spcPct val="0"/>
              </a:spcAft>
            </a:pPr>
            <a:fld id="{D2B53571-1480-44B2-8DBE-E90D4E5A5D15}"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5" name="Footer Placeholder 4"/>
          <p:cNvSpPr>
            <a:spLocks noGrp="1"/>
          </p:cNvSpPr>
          <p:nvPr>
            <p:ph type="ftr" sz="quarter" idx="11"/>
          </p:nvPr>
        </p:nvSpPr>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6" name="Slide Number Placeholder 5"/>
          <p:cNvSpPr>
            <a:spLocks noGrp="1"/>
          </p:cNvSpPr>
          <p:nvPr>
            <p:ph type="sldNum" sz="quarter" idx="12"/>
          </p:nvPr>
        </p:nvSpPr>
        <p:spPr/>
        <p:txBody>
          <a:bodyPr/>
          <a:lstStyle/>
          <a:p>
            <a:pPr defTabSz="902330" fontAlgn="base">
              <a:spcBef>
                <a:spcPct val="0"/>
              </a:spcBef>
              <a:spcAft>
                <a:spcPct val="0"/>
              </a:spcAft>
            </a:pPr>
            <a:fld id="{BD625ECB-340A-4C6F-B4B8-BC2B5CBD143B}"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123063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extBox 16"/>
          <p:cNvSpPr txBox="1"/>
          <p:nvPr userDrawn="1"/>
        </p:nvSpPr>
        <p:spPr>
          <a:xfrm>
            <a:off x="11480800" y="6451057"/>
            <a:ext cx="609600" cy="328114"/>
          </a:xfrm>
          <a:prstGeom prst="rect">
            <a:avLst/>
          </a:prstGeom>
          <a:noFill/>
        </p:spPr>
        <p:txBody>
          <a:bodyPr lIns="108750" tIns="54375" rIns="108750" bIns="54375"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99" b="0" i="0" u="none" strike="noStrike" kern="1200" cap="none" spc="0" normalizeH="0" baseline="0" noProof="0">
                <a:ln>
                  <a:noFill/>
                </a:ln>
                <a:solidFill>
                  <a:prstClr val="black"/>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99" b="0" i="0" u="none" strike="noStrike" kern="1200" cap="none" spc="0" normalizeH="0" baseline="0" noProof="0" dirty="0">
              <a:ln>
                <a:noFill/>
              </a:ln>
              <a:solidFill>
                <a:prstClr val="black"/>
              </a:solidFill>
              <a:effectLst/>
              <a:uLnTx/>
              <a:uFillTx/>
              <a:latin typeface="Calibri" pitchFamily="34" charset="0"/>
              <a:ea typeface="+mn-ea"/>
              <a:cs typeface="Arial" charset="0"/>
            </a:endParaRPr>
          </a:p>
        </p:txBody>
      </p:sp>
      <p:sp>
        <p:nvSpPr>
          <p:cNvPr id="3" name="Text Placeholder 2"/>
          <p:cNvSpPr>
            <a:spLocks noGrp="1"/>
          </p:cNvSpPr>
          <p:nvPr>
            <p:ph type="body" sz="quarter" idx="10"/>
          </p:nvPr>
        </p:nvSpPr>
        <p:spPr>
          <a:xfrm>
            <a:off x="75259" y="108847"/>
            <a:ext cx="10310519" cy="563532"/>
          </a:xfrm>
        </p:spPr>
        <p:txBody>
          <a:bodyPr/>
          <a:lstStyle>
            <a:lvl1pPr marL="0" indent="0">
              <a:buNone/>
              <a:defRPr sz="3197">
                <a:solidFill>
                  <a:schemeClr val="tx2">
                    <a:lumMod val="75000"/>
                  </a:schemeClr>
                </a:solidFill>
              </a:defRPr>
            </a:lvl1pPr>
          </a:lstStyle>
          <a:p>
            <a:pPr lvl="0"/>
            <a:endParaRPr lang="en-IN"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6328" y="108848"/>
            <a:ext cx="1224073" cy="795505"/>
          </a:xfrm>
          <a:prstGeom prst="rect">
            <a:avLst/>
          </a:prstGeom>
        </p:spPr>
      </p:pic>
    </p:spTree>
    <p:extLst>
      <p:ext uri="{BB962C8B-B14F-4D97-AF65-F5344CB8AC3E}">
        <p14:creationId xmlns:p14="http://schemas.microsoft.com/office/powerpoint/2010/main" val="1599888676"/>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007" y="0"/>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4"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9" y="3717032"/>
            <a:ext cx="6696744" cy="576362"/>
          </a:xfrm>
        </p:spPr>
        <p:txBody>
          <a:bodyPr anchor="ctr" anchorCtr="0">
            <a:normAutofit/>
          </a:bodyPr>
          <a:lstStyle>
            <a:lvl1pPr marL="10791" indent="0" algn="ctr">
              <a:buNone/>
              <a:defRPr lang="en-US" sz="2798" b="0" kern="1200" spc="-15" baseline="0" dirty="0">
                <a:solidFill>
                  <a:srgbClr val="EA554D"/>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Place subtext here</a:t>
            </a:r>
          </a:p>
        </p:txBody>
      </p:sp>
      <p:sp>
        <p:nvSpPr>
          <p:cNvPr id="6" name="Text Placeholder 5"/>
          <p:cNvSpPr>
            <a:spLocks noGrp="1"/>
          </p:cNvSpPr>
          <p:nvPr>
            <p:ph type="body" sz="quarter" idx="11" hasCustomPrompt="1"/>
          </p:nvPr>
        </p:nvSpPr>
        <p:spPr>
          <a:xfrm>
            <a:off x="2351584" y="2564904"/>
            <a:ext cx="7488832" cy="1152128"/>
          </a:xfrm>
        </p:spPr>
        <p:txBody>
          <a:bodyPr anchor="ctr" anchorCtr="0">
            <a:noAutofit/>
          </a:bodyPr>
          <a:lstStyle>
            <a:lvl1pPr marL="10791" indent="0" algn="ctr">
              <a:buNone/>
              <a:defRPr lang="en-US" sz="3997" b="1" kern="1200" spc="-15" baseline="0" dirty="0">
                <a:solidFill>
                  <a:srgbClr val="FFFFFF"/>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4961716" y="764704"/>
            <a:ext cx="2214802" cy="1386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2522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2B6-2014-4694-A52E-5C9E84FA9525}"/>
              </a:ext>
            </a:extLst>
          </p:cNvPr>
          <p:cNvSpPr>
            <a:spLocks noGrp="1"/>
          </p:cNvSpPr>
          <p:nvPr>
            <p:ph type="dt" sz="half" idx="10"/>
          </p:nvPr>
        </p:nvSpPr>
        <p:spPr>
          <a:xfrm>
            <a:off x="838200" y="6356351"/>
            <a:ext cx="2743200" cy="365125"/>
          </a:xfrm>
          <a:prstGeom prst="rect">
            <a:avLst/>
          </a:prstGeom>
        </p:spPr>
        <p:txBody>
          <a:bodyPr/>
          <a:lstStyle/>
          <a:p>
            <a:pPr defTabSz="902330" fontAlgn="base">
              <a:spcBef>
                <a:spcPct val="0"/>
              </a:spcBef>
              <a:spcAft>
                <a:spcPct val="0"/>
              </a:spcAft>
            </a:pPr>
            <a:fld id="{60AC0A1E-217F-40D9-BEC3-D83B5D7AB1C1}"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3" name="Footer Placeholder 2">
            <a:extLst>
              <a:ext uri="{FF2B5EF4-FFF2-40B4-BE49-F238E27FC236}">
                <a16:creationId xmlns:a16="http://schemas.microsoft.com/office/drawing/2014/main" id="{58B65034-B65F-4B40-961E-5150FC74A78C}"/>
              </a:ext>
            </a:extLst>
          </p:cNvPr>
          <p:cNvSpPr>
            <a:spLocks noGrp="1"/>
          </p:cNvSpPr>
          <p:nvPr>
            <p:ph type="ftr" sz="quarter" idx="11"/>
          </p:nvPr>
        </p:nvSpPr>
        <p:spPr>
          <a:xfrm>
            <a:off x="4038601" y="6356351"/>
            <a:ext cx="4114800" cy="365125"/>
          </a:xfrm>
          <a:prstGeom prst="rect">
            <a:avLst/>
          </a:prstGeom>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4" name="Slide Number Placeholder 3">
            <a:extLst>
              <a:ext uri="{FF2B5EF4-FFF2-40B4-BE49-F238E27FC236}">
                <a16:creationId xmlns:a16="http://schemas.microsoft.com/office/drawing/2014/main" id="{66C53B37-84EA-40CD-83E9-158E81EEF921}"/>
              </a:ext>
            </a:extLst>
          </p:cNvPr>
          <p:cNvSpPr>
            <a:spLocks noGrp="1"/>
          </p:cNvSpPr>
          <p:nvPr>
            <p:ph type="sldNum" sz="quarter" idx="12"/>
          </p:nvPr>
        </p:nvSpPr>
        <p:spPr>
          <a:xfrm>
            <a:off x="8610600" y="6356351"/>
            <a:ext cx="2743200" cy="365125"/>
          </a:xfrm>
          <a:prstGeom prst="rect">
            <a:avLst/>
          </a:prstGeom>
        </p:spPr>
        <p:txBody>
          <a:bodyPr/>
          <a:lstStyle/>
          <a:p>
            <a:pPr defTabSz="902330" fontAlgn="base">
              <a:spcBef>
                <a:spcPct val="0"/>
              </a:spcBef>
              <a:spcAft>
                <a:spcPct val="0"/>
              </a:spcAft>
            </a:pPr>
            <a:fld id="{51147F4D-6AD5-43C5-822E-555BF00A3BF0}"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393360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p:nvPr userDrawn="1"/>
        </p:nvSpPr>
        <p:spPr>
          <a:xfrm>
            <a:off x="11700957" y="6511811"/>
            <a:ext cx="365709" cy="456792"/>
          </a:xfrm>
          <a:prstGeom prst="rect">
            <a:avLst/>
          </a:prstGeom>
          <a:noFill/>
        </p:spPr>
        <p:txBody>
          <a:bodyPr wrap="square" rtlCol="0">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fld id="{65B66DB6-D71E-4B3E-9AE0-4919FDE04E8D}" type="slidenum">
              <a:rPr kumimoji="0" lang="en-US" sz="1184" b="0" i="0" u="none" strike="noStrike" kern="1200" cap="none" spc="0" normalizeH="0" baseline="0" noProof="0" smtClean="0">
                <a:ln>
                  <a:noFill/>
                </a:ln>
                <a:solidFill>
                  <a:srgbClr val="3A3A3A"/>
                </a:solidFill>
                <a:effectLst/>
                <a:uLnTx/>
                <a:uFillTx/>
                <a:latin typeface="Segoe UI" panose="020B0502040204020203" pitchFamily="34" charset="0"/>
                <a:ea typeface="+mn-ea"/>
                <a:cs typeface="Segoe UI" panose="020B0502040204020203" pitchFamily="34" charset="0"/>
              </a:rPr>
              <a:pPr marL="0" marR="0" lvl="0" indent="0" algn="l" defTabSz="902330" rtl="0" eaLnBrk="1" fontAlgn="base" latinLnBrk="0" hangingPunct="1">
                <a:lnSpc>
                  <a:spcPct val="100000"/>
                </a:lnSpc>
                <a:spcBef>
                  <a:spcPct val="0"/>
                </a:spcBef>
                <a:spcAft>
                  <a:spcPct val="0"/>
                </a:spcAft>
                <a:buClrTx/>
                <a:buSzTx/>
                <a:buFontTx/>
                <a:buNone/>
                <a:tabLst/>
                <a:defRPr/>
              </a:pPr>
              <a:t>‹#›</a:t>
            </a:fld>
            <a:endParaRPr kumimoji="0" lang="en-US" sz="1184" b="0" i="0" u="none" strike="noStrike" kern="1200" cap="none" spc="0" normalizeH="0" baseline="0" noProof="0" dirty="0">
              <a:ln>
                <a:noFill/>
              </a:ln>
              <a:solidFill>
                <a:srgbClr val="3A3A3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895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thir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8" name="think-cell Slide" r:id="rId6" imgW="351" imgH="362" progId="TCLayout.ActiveDocument.1">
                  <p:embed/>
                </p:oleObj>
              </mc:Choice>
              <mc:Fallback>
                <p:oleObj name="think-cell Slide" r:id="rId6"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99BD629-6D2B-423A-B703-DD878EA60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5" name="Slide Number Placeholder 4">
            <a:extLst>
              <a:ext uri="{FF2B5EF4-FFF2-40B4-BE49-F238E27FC236}">
                <a16:creationId xmlns:a16="http://schemas.microsoft.com/office/drawing/2014/main" id="{A85F2481-E32E-4408-B726-90EDA333B666}"/>
              </a:ext>
            </a:extLst>
          </p:cNvPr>
          <p:cNvSpPr>
            <a:spLocks noGrp="1"/>
          </p:cNvSpPr>
          <p:nvPr userDrawn="1">
            <p:ph type="sldNum" sz="quarter" idx="12"/>
          </p:nvPr>
        </p:nvSpPr>
        <p:spPr>
          <a:xfrm>
            <a:off x="11362811" y="6462128"/>
            <a:ext cx="398442" cy="288000"/>
          </a:xfrm>
          <a:prstGeom prst="rect">
            <a:avLst/>
          </a:prstGeom>
          <a:noFill/>
          <a:ln>
            <a:noFill/>
          </a:ln>
        </p:spPr>
        <p:txBody>
          <a:bodyPr/>
          <a:lstStyle>
            <a:lvl1pPr>
              <a:defRPr sz="1000" b="0">
                <a:solidFill>
                  <a:schemeClr val="tx1"/>
                </a:solidFill>
                <a:latin typeface="Avenir" panose="020B0503020203020204" pitchFamily="34" charset="0"/>
                <a:sym typeface="Avenir" panose="020B0503020203020204" pitchFamily="34" charset="0"/>
              </a:defRPr>
            </a:lvl1pPr>
          </a:lstStyle>
          <a:p>
            <a:pPr defTabSz="902330" fontAlgn="base">
              <a:spcBef>
                <a:spcPct val="0"/>
              </a:spcBef>
              <a:spcAft>
                <a:spcPct val="0"/>
              </a:spcAft>
            </a:pPr>
            <a:fld id="{8AF7FAF0-C790-4082-8625-56CE19E7CD43}" type="slidenum">
              <a:rPr lang="en-IN" smtClean="0">
                <a:solidFill>
                  <a:srgbClr val="3A3A3A"/>
                </a:solidFill>
                <a:cs typeface="Arial" charset="0"/>
              </a:rPr>
              <a:pPr defTabSz="902330" fontAlgn="base">
                <a:spcBef>
                  <a:spcPct val="0"/>
                </a:spcBef>
                <a:spcAft>
                  <a:spcPct val="0"/>
                </a:spcAft>
              </a:pPr>
              <a:t>‹#›</a:t>
            </a:fld>
            <a:endParaRPr lang="en-IN" dirty="0">
              <a:solidFill>
                <a:srgbClr val="3A3A3A"/>
              </a:solidFill>
              <a:cs typeface="Arial" charset="0"/>
            </a:endParaRPr>
          </a:p>
        </p:txBody>
      </p:sp>
      <p:sp>
        <p:nvSpPr>
          <p:cNvPr id="2" name="Title 1">
            <a:extLst>
              <a:ext uri="{FF2B5EF4-FFF2-40B4-BE49-F238E27FC236}">
                <a16:creationId xmlns:a16="http://schemas.microsoft.com/office/drawing/2014/main" id="{946505DF-CFBF-47B0-A11D-2B90A8E0FD82}"/>
              </a:ext>
            </a:extLst>
          </p:cNvPr>
          <p:cNvSpPr>
            <a:spLocks noGrp="1"/>
          </p:cNvSpPr>
          <p:nvPr>
            <p:ph type="title" hasCustomPrompt="1"/>
          </p:nvPr>
        </p:nvSpPr>
        <p:spPr>
          <a:xfrm>
            <a:off x="603304" y="682243"/>
            <a:ext cx="3200138" cy="811367"/>
          </a:xfrm>
        </p:spPr>
        <p:txBody>
          <a:bodyPr bIns="36000" anchor="ctr" anchorCtr="0"/>
          <a:lstStyle>
            <a:lvl1pPr>
              <a:lnSpc>
                <a:spcPct val="100000"/>
              </a:lnSpc>
              <a:defRPr lang="en-IN" sz="2398" b="1" kern="1200" baseline="0" dirty="0">
                <a:solidFill>
                  <a:schemeClr val="bg1"/>
                </a:solidFill>
                <a:latin typeface="Gill Sans MT" panose="020B0502020104020203" pitchFamily="34" charset="0"/>
                <a:ea typeface="+mn-ea"/>
                <a:cs typeface="+mn-cs"/>
                <a:sym typeface="Avenir" panose="020B0503020203020204" pitchFamily="34" charset="0"/>
              </a:defRPr>
            </a:lvl1pPr>
          </a:lstStyle>
          <a:p>
            <a:r>
              <a:rPr lang="en-US" dirty="0"/>
              <a:t>CLICK TO EDIT TEXT SLIDE TITLE</a:t>
            </a:r>
            <a:endParaRPr lang="en-IN" dirty="0"/>
          </a:p>
        </p:txBody>
      </p:sp>
      <p:cxnSp>
        <p:nvCxnSpPr>
          <p:cNvPr id="8" name="Straight Connector 7"/>
          <p:cNvCxnSpPr/>
          <p:nvPr userDrawn="1"/>
        </p:nvCxnSpPr>
        <p:spPr>
          <a:xfrm flipH="1">
            <a:off x="3719736" y="0"/>
            <a:ext cx="2592288" cy="6858000"/>
          </a:xfrm>
          <a:prstGeom prst="line">
            <a:avLst/>
          </a:prstGeom>
          <a:ln w="76200" cmpd="sng">
            <a:solidFill>
              <a:srgbClr val="EA554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554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465163" y="206064"/>
            <a:ext cx="1379851" cy="892030"/>
          </a:xfrm>
          <a:prstGeom prst="rect">
            <a:avLst/>
          </a:prstGeom>
          <a:noFill/>
          <a:ln w="9525">
            <a:noFill/>
            <a:miter lim="800000"/>
            <a:headEnd/>
            <a:tailEnd/>
          </a:ln>
        </p:spPr>
      </p:pic>
      <p:sp>
        <p:nvSpPr>
          <p:cNvPr id="4" name="TextBox 16"/>
          <p:cNvSpPr txBox="1"/>
          <p:nvPr userDrawn="1"/>
        </p:nvSpPr>
        <p:spPr>
          <a:xfrm>
            <a:off x="11480800" y="6453892"/>
            <a:ext cx="609600" cy="322441"/>
          </a:xfrm>
          <a:prstGeom prst="rect">
            <a:avLst/>
          </a:prstGeom>
          <a:noFill/>
        </p:spPr>
        <p:txBody>
          <a:bodyPr lIns="108720" tIns="54361" rIns="108720" bIns="54361"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82" b="0" i="0" u="none" strike="noStrike" kern="1200" cap="none" spc="0" normalizeH="0" baseline="0" noProof="0">
                <a:ln>
                  <a:noFill/>
                </a:ln>
                <a:solidFill>
                  <a:srgbClr val="3A3A3A"/>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82" b="0" i="0" u="none" strike="noStrike" kern="1200" cap="none" spc="0" normalizeH="0" baseline="0" noProof="0" dirty="0">
              <a:ln>
                <a:noFill/>
              </a:ln>
              <a:solidFill>
                <a:srgbClr val="3A3A3A"/>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2408000098"/>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10" indent="0" algn="ctr">
              <a:buNone/>
              <a:defRPr>
                <a:solidFill>
                  <a:schemeClr val="tx1">
                    <a:tint val="75000"/>
                  </a:schemeClr>
                </a:solidFill>
              </a:defRPr>
            </a:lvl2pPr>
            <a:lvl3pPr marL="914421" indent="0" algn="ctr">
              <a:buNone/>
              <a:defRPr>
                <a:solidFill>
                  <a:schemeClr val="tx1">
                    <a:tint val="75000"/>
                  </a:schemeClr>
                </a:solidFill>
              </a:defRPr>
            </a:lvl3pPr>
            <a:lvl4pPr marL="1371631" indent="0" algn="ctr">
              <a:buNone/>
              <a:defRPr>
                <a:solidFill>
                  <a:schemeClr val="tx1">
                    <a:tint val="75000"/>
                  </a:schemeClr>
                </a:solidFill>
              </a:defRPr>
            </a:lvl4pPr>
            <a:lvl5pPr marL="1828842" indent="0" algn="ctr">
              <a:buNone/>
              <a:defRPr>
                <a:solidFill>
                  <a:schemeClr val="tx1">
                    <a:tint val="75000"/>
                  </a:schemeClr>
                </a:solidFill>
              </a:defRPr>
            </a:lvl5pPr>
            <a:lvl6pPr marL="2286052" indent="0" algn="ctr">
              <a:buNone/>
              <a:defRPr>
                <a:solidFill>
                  <a:schemeClr val="tx1">
                    <a:tint val="75000"/>
                  </a:schemeClr>
                </a:solidFill>
              </a:defRPr>
            </a:lvl6pPr>
            <a:lvl7pPr marL="2743264" indent="0" algn="ctr">
              <a:buNone/>
              <a:defRPr>
                <a:solidFill>
                  <a:schemeClr val="tx1">
                    <a:tint val="75000"/>
                  </a:schemeClr>
                </a:solidFill>
              </a:defRPr>
            </a:lvl7pPr>
            <a:lvl8pPr marL="3200474" indent="0" algn="ctr">
              <a:buNone/>
              <a:defRPr>
                <a:solidFill>
                  <a:schemeClr val="tx1">
                    <a:tint val="75000"/>
                  </a:schemeClr>
                </a:solidFill>
              </a:defRPr>
            </a:lvl8pPr>
            <a:lvl9pPr marL="36576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02330" fontAlgn="base">
              <a:spcBef>
                <a:spcPct val="0"/>
              </a:spcBef>
              <a:spcAft>
                <a:spcPct val="0"/>
              </a:spcAft>
            </a:pPr>
            <a:fld id="{D2B53571-1480-44B2-8DBE-E90D4E5A5D15}"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5" name="Footer Placeholder 4"/>
          <p:cNvSpPr>
            <a:spLocks noGrp="1"/>
          </p:cNvSpPr>
          <p:nvPr>
            <p:ph type="ftr" sz="quarter" idx="11"/>
          </p:nvPr>
        </p:nvSpPr>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6" name="Slide Number Placeholder 5"/>
          <p:cNvSpPr>
            <a:spLocks noGrp="1"/>
          </p:cNvSpPr>
          <p:nvPr>
            <p:ph type="sldNum" sz="quarter" idx="12"/>
          </p:nvPr>
        </p:nvSpPr>
        <p:spPr/>
        <p:txBody>
          <a:bodyPr/>
          <a:lstStyle/>
          <a:p>
            <a:pPr defTabSz="902330" fontAlgn="base">
              <a:spcBef>
                <a:spcPct val="0"/>
              </a:spcBef>
              <a:spcAft>
                <a:spcPct val="0"/>
              </a:spcAft>
            </a:pPr>
            <a:fld id="{BD625ECB-340A-4C6F-B4B8-BC2B5CBD143B}"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2061563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extBox 16"/>
          <p:cNvSpPr txBox="1"/>
          <p:nvPr userDrawn="1"/>
        </p:nvSpPr>
        <p:spPr>
          <a:xfrm>
            <a:off x="11480800" y="6451057"/>
            <a:ext cx="609600" cy="328114"/>
          </a:xfrm>
          <a:prstGeom prst="rect">
            <a:avLst/>
          </a:prstGeom>
          <a:noFill/>
        </p:spPr>
        <p:txBody>
          <a:bodyPr lIns="108750" tIns="54375" rIns="108750" bIns="54375"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99" b="0" i="0" u="none" strike="noStrike" kern="1200" cap="none" spc="0" normalizeH="0" baseline="0" noProof="0">
                <a:ln>
                  <a:noFill/>
                </a:ln>
                <a:solidFill>
                  <a:prstClr val="black"/>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99" b="0" i="0" u="none" strike="noStrike" kern="1200" cap="none" spc="0" normalizeH="0" baseline="0" noProof="0" dirty="0">
              <a:ln>
                <a:noFill/>
              </a:ln>
              <a:solidFill>
                <a:prstClr val="black"/>
              </a:solidFill>
              <a:effectLst/>
              <a:uLnTx/>
              <a:uFillTx/>
              <a:latin typeface="Calibri" pitchFamily="34" charset="0"/>
              <a:ea typeface="+mn-ea"/>
              <a:cs typeface="Arial" charset="0"/>
            </a:endParaRPr>
          </a:p>
        </p:txBody>
      </p:sp>
      <p:sp>
        <p:nvSpPr>
          <p:cNvPr id="3" name="Text Placeholder 2"/>
          <p:cNvSpPr>
            <a:spLocks noGrp="1"/>
          </p:cNvSpPr>
          <p:nvPr>
            <p:ph type="body" sz="quarter" idx="10"/>
          </p:nvPr>
        </p:nvSpPr>
        <p:spPr>
          <a:xfrm>
            <a:off x="75259" y="108847"/>
            <a:ext cx="10310519" cy="563532"/>
          </a:xfrm>
        </p:spPr>
        <p:txBody>
          <a:bodyPr/>
          <a:lstStyle>
            <a:lvl1pPr marL="0" indent="0">
              <a:buNone/>
              <a:defRPr sz="3197">
                <a:solidFill>
                  <a:schemeClr val="tx2">
                    <a:lumMod val="75000"/>
                  </a:schemeClr>
                </a:solidFill>
              </a:defRPr>
            </a:lvl1pPr>
          </a:lstStyle>
          <a:p>
            <a:pPr lvl="0"/>
            <a:endParaRPr lang="en-IN"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6328" y="108848"/>
            <a:ext cx="1224073" cy="795505"/>
          </a:xfrm>
          <a:prstGeom prst="rect">
            <a:avLst/>
          </a:prstGeom>
        </p:spPr>
      </p:pic>
    </p:spTree>
    <p:extLst>
      <p:ext uri="{BB962C8B-B14F-4D97-AF65-F5344CB8AC3E}">
        <p14:creationId xmlns:p14="http://schemas.microsoft.com/office/powerpoint/2010/main" val="1098182299"/>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007" y="0"/>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6"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9" y="3717032"/>
            <a:ext cx="6696744" cy="576362"/>
          </a:xfrm>
        </p:spPr>
        <p:txBody>
          <a:bodyPr anchor="ctr" anchorCtr="0">
            <a:normAutofit/>
          </a:bodyPr>
          <a:lstStyle>
            <a:lvl1pPr marL="10791" indent="0" algn="ctr">
              <a:buNone/>
              <a:defRPr lang="en-US" sz="2798" b="0" kern="1200" spc="-15" baseline="0" dirty="0">
                <a:solidFill>
                  <a:srgbClr val="EA554D"/>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Place subtext here</a:t>
            </a:r>
          </a:p>
        </p:txBody>
      </p:sp>
      <p:sp>
        <p:nvSpPr>
          <p:cNvPr id="6" name="Text Placeholder 5"/>
          <p:cNvSpPr>
            <a:spLocks noGrp="1"/>
          </p:cNvSpPr>
          <p:nvPr>
            <p:ph type="body" sz="quarter" idx="11" hasCustomPrompt="1"/>
          </p:nvPr>
        </p:nvSpPr>
        <p:spPr>
          <a:xfrm>
            <a:off x="2351584" y="2564904"/>
            <a:ext cx="7488832" cy="1152128"/>
          </a:xfrm>
        </p:spPr>
        <p:txBody>
          <a:bodyPr anchor="ctr" anchorCtr="0">
            <a:noAutofit/>
          </a:bodyPr>
          <a:lstStyle>
            <a:lvl1pPr marL="10791" indent="0" algn="ctr">
              <a:buNone/>
              <a:defRPr lang="en-US" sz="3997" b="1" kern="1200" spc="-15" baseline="0" dirty="0">
                <a:solidFill>
                  <a:srgbClr val="FFFFFF"/>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4961716" y="764704"/>
            <a:ext cx="2214802" cy="1386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06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VM Content">
    <p:spTree>
      <p:nvGrpSpPr>
        <p:cNvPr id="1" name=""/>
        <p:cNvGrpSpPr/>
        <p:nvPr/>
      </p:nvGrpSpPr>
      <p:grpSpPr>
        <a:xfrm>
          <a:off x="0" y="0"/>
          <a:ext cx="0" cy="0"/>
          <a:chOff x="0" y="0"/>
          <a:chExt cx="0" cy="0"/>
        </a:xfrm>
      </p:grpSpPr>
      <p:sp>
        <p:nvSpPr>
          <p:cNvPr id="4" name="TextBox 3"/>
          <p:cNvSpPr txBox="1"/>
          <p:nvPr userDrawn="1"/>
        </p:nvSpPr>
        <p:spPr>
          <a:xfrm>
            <a:off x="11691302" y="6520456"/>
            <a:ext cx="411050" cy="276999"/>
          </a:xfrm>
          <a:prstGeom prst="rect">
            <a:avLst/>
          </a:prstGeom>
          <a:noFill/>
        </p:spPr>
        <p:txBody>
          <a:bodyPr wrap="square" rtlCol="0">
            <a:spAutoFit/>
          </a:bodyPr>
          <a:lstStyle/>
          <a:p>
            <a:fld id="{65B66DB6-D71E-4B3E-9AE0-4919FDE04E8D}" type="slidenum">
              <a:rPr lang="en-US" sz="1200" b="1" smtClean="0">
                <a:solidFill>
                  <a:schemeClr val="tx1"/>
                </a:solidFill>
                <a:latin typeface="Gill Sans"/>
              </a:rPr>
              <a:t>‹#›</a:t>
            </a:fld>
            <a:endParaRPr lang="en-US" sz="1400" b="1" dirty="0">
              <a:solidFill>
                <a:schemeClr val="tx1"/>
              </a:solidFill>
              <a:latin typeface="Gill Sans"/>
            </a:endParaRPr>
          </a:p>
        </p:txBody>
      </p:sp>
      <p:sp>
        <p:nvSpPr>
          <p:cNvPr id="7" name="Text Placeholder 7">
            <a:extLst>
              <a:ext uri="{FF2B5EF4-FFF2-40B4-BE49-F238E27FC236}">
                <a16:creationId xmlns:a16="http://schemas.microsoft.com/office/drawing/2014/main" id="{85925C2F-7695-4FBB-800B-164C2DDC3162}"/>
              </a:ext>
            </a:extLst>
          </p:cNvPr>
          <p:cNvSpPr>
            <a:spLocks noGrp="1"/>
          </p:cNvSpPr>
          <p:nvPr>
            <p:ph type="body" sz="quarter" idx="13"/>
          </p:nvPr>
        </p:nvSpPr>
        <p:spPr>
          <a:xfrm>
            <a:off x="145992" y="78603"/>
            <a:ext cx="9885904" cy="596072"/>
          </a:xfrm>
        </p:spPr>
        <p:txBody>
          <a:bodyPr anchor="ctr">
            <a:normAutofit/>
          </a:bodyPr>
          <a:lstStyle>
            <a:lvl1pPr marL="0" indent="0" algn="l">
              <a:buNone/>
              <a:defRPr sz="2400" b="1" cap="all" baseline="0">
                <a:solidFill>
                  <a:schemeClr val="accent5">
                    <a:lumMod val="75000"/>
                  </a:schemeClr>
                </a:solidFill>
                <a:latin typeface="Gill Sans MT" panose="020B0502020104020203" pitchFamily="34" charset="0"/>
              </a:defRPr>
            </a:lvl1pPr>
          </a:lstStyle>
          <a:p>
            <a:pPr lvl="0"/>
            <a:endParaRPr lang="en-IN"/>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65582" y="53008"/>
            <a:ext cx="1110070" cy="720000"/>
          </a:xfrm>
          <a:prstGeom prst="rect">
            <a:avLst/>
          </a:prstGeom>
        </p:spPr>
      </p:pic>
      <p:cxnSp>
        <p:nvCxnSpPr>
          <p:cNvPr id="5" name="Straight Connector 4"/>
          <p:cNvCxnSpPr/>
          <p:nvPr userDrawn="1"/>
        </p:nvCxnSpPr>
        <p:spPr>
          <a:xfrm>
            <a:off x="145992" y="667806"/>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198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2B6-2014-4694-A52E-5C9E84FA9525}"/>
              </a:ext>
            </a:extLst>
          </p:cNvPr>
          <p:cNvSpPr>
            <a:spLocks noGrp="1"/>
          </p:cNvSpPr>
          <p:nvPr>
            <p:ph type="dt" sz="half" idx="10"/>
          </p:nvPr>
        </p:nvSpPr>
        <p:spPr>
          <a:xfrm>
            <a:off x="838200" y="6356351"/>
            <a:ext cx="2743200" cy="365125"/>
          </a:xfrm>
          <a:prstGeom prst="rect">
            <a:avLst/>
          </a:prstGeom>
        </p:spPr>
        <p:txBody>
          <a:bodyPr/>
          <a:lstStyle/>
          <a:p>
            <a:pPr defTabSz="902330" fontAlgn="base">
              <a:spcBef>
                <a:spcPct val="0"/>
              </a:spcBef>
              <a:spcAft>
                <a:spcPct val="0"/>
              </a:spcAft>
            </a:pPr>
            <a:fld id="{60AC0A1E-217F-40D9-BEC3-D83B5D7AB1C1}"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3" name="Footer Placeholder 2">
            <a:extLst>
              <a:ext uri="{FF2B5EF4-FFF2-40B4-BE49-F238E27FC236}">
                <a16:creationId xmlns:a16="http://schemas.microsoft.com/office/drawing/2014/main" id="{58B65034-B65F-4B40-961E-5150FC74A78C}"/>
              </a:ext>
            </a:extLst>
          </p:cNvPr>
          <p:cNvSpPr>
            <a:spLocks noGrp="1"/>
          </p:cNvSpPr>
          <p:nvPr>
            <p:ph type="ftr" sz="quarter" idx="11"/>
          </p:nvPr>
        </p:nvSpPr>
        <p:spPr>
          <a:xfrm>
            <a:off x="4038601" y="6356351"/>
            <a:ext cx="4114800" cy="365125"/>
          </a:xfrm>
          <a:prstGeom prst="rect">
            <a:avLst/>
          </a:prstGeom>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4" name="Slide Number Placeholder 3">
            <a:extLst>
              <a:ext uri="{FF2B5EF4-FFF2-40B4-BE49-F238E27FC236}">
                <a16:creationId xmlns:a16="http://schemas.microsoft.com/office/drawing/2014/main" id="{66C53B37-84EA-40CD-83E9-158E81EEF921}"/>
              </a:ext>
            </a:extLst>
          </p:cNvPr>
          <p:cNvSpPr>
            <a:spLocks noGrp="1"/>
          </p:cNvSpPr>
          <p:nvPr>
            <p:ph type="sldNum" sz="quarter" idx="12"/>
          </p:nvPr>
        </p:nvSpPr>
        <p:spPr>
          <a:xfrm>
            <a:off x="8610600" y="6356351"/>
            <a:ext cx="2743200" cy="365125"/>
          </a:xfrm>
          <a:prstGeom prst="rect">
            <a:avLst/>
          </a:prstGeom>
        </p:spPr>
        <p:txBody>
          <a:bodyPr/>
          <a:lstStyle/>
          <a:p>
            <a:pPr defTabSz="902330" fontAlgn="base">
              <a:spcBef>
                <a:spcPct val="0"/>
              </a:spcBef>
              <a:spcAft>
                <a:spcPct val="0"/>
              </a:spcAft>
            </a:pPr>
            <a:fld id="{51147F4D-6AD5-43C5-822E-555BF00A3BF0}"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1350439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p:nvPr userDrawn="1"/>
        </p:nvSpPr>
        <p:spPr>
          <a:xfrm>
            <a:off x="11700957" y="6511811"/>
            <a:ext cx="365709" cy="456792"/>
          </a:xfrm>
          <a:prstGeom prst="rect">
            <a:avLst/>
          </a:prstGeom>
          <a:noFill/>
        </p:spPr>
        <p:txBody>
          <a:bodyPr wrap="square" rtlCol="0">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fld id="{65B66DB6-D71E-4B3E-9AE0-4919FDE04E8D}" type="slidenum">
              <a:rPr kumimoji="0" lang="en-US" sz="1184" b="0" i="0" u="none" strike="noStrike" kern="1200" cap="none" spc="0" normalizeH="0" baseline="0" noProof="0" smtClean="0">
                <a:ln>
                  <a:noFill/>
                </a:ln>
                <a:solidFill>
                  <a:srgbClr val="3A3A3A"/>
                </a:solidFill>
                <a:effectLst/>
                <a:uLnTx/>
                <a:uFillTx/>
                <a:latin typeface="Segoe UI" panose="020B0502040204020203" pitchFamily="34" charset="0"/>
                <a:ea typeface="+mn-ea"/>
                <a:cs typeface="Segoe UI" panose="020B0502040204020203" pitchFamily="34" charset="0"/>
              </a:rPr>
              <a:pPr marL="0" marR="0" lvl="0" indent="0" algn="l" defTabSz="902330" rtl="0" eaLnBrk="1" fontAlgn="base" latinLnBrk="0" hangingPunct="1">
                <a:lnSpc>
                  <a:spcPct val="100000"/>
                </a:lnSpc>
                <a:spcBef>
                  <a:spcPct val="0"/>
                </a:spcBef>
                <a:spcAft>
                  <a:spcPct val="0"/>
                </a:spcAft>
                <a:buClrTx/>
                <a:buSzTx/>
                <a:buFontTx/>
                <a:buNone/>
                <a:tabLst/>
                <a:defRPr/>
              </a:pPr>
              <a:t>‹#›</a:t>
            </a:fld>
            <a:endParaRPr kumimoji="0" lang="en-US" sz="1184" b="0" i="0" u="none" strike="noStrike" kern="1200" cap="none" spc="0" normalizeH="0" baseline="0" noProof="0" dirty="0">
              <a:ln>
                <a:noFill/>
              </a:ln>
              <a:solidFill>
                <a:srgbClr val="3A3A3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44401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One thir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0" name="think-cell Slide" r:id="rId6" imgW="351" imgH="362" progId="TCLayout.ActiveDocument.1">
                  <p:embed/>
                </p:oleObj>
              </mc:Choice>
              <mc:Fallback>
                <p:oleObj name="think-cell Slide" r:id="rId6"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99BD629-6D2B-423A-B703-DD878EA60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5" name="Slide Number Placeholder 4">
            <a:extLst>
              <a:ext uri="{FF2B5EF4-FFF2-40B4-BE49-F238E27FC236}">
                <a16:creationId xmlns:a16="http://schemas.microsoft.com/office/drawing/2014/main" id="{A85F2481-E32E-4408-B726-90EDA333B666}"/>
              </a:ext>
            </a:extLst>
          </p:cNvPr>
          <p:cNvSpPr>
            <a:spLocks noGrp="1"/>
          </p:cNvSpPr>
          <p:nvPr userDrawn="1">
            <p:ph type="sldNum" sz="quarter" idx="12"/>
          </p:nvPr>
        </p:nvSpPr>
        <p:spPr>
          <a:xfrm>
            <a:off x="11362811" y="6462128"/>
            <a:ext cx="398442" cy="288000"/>
          </a:xfrm>
          <a:prstGeom prst="rect">
            <a:avLst/>
          </a:prstGeom>
          <a:noFill/>
          <a:ln>
            <a:noFill/>
          </a:ln>
        </p:spPr>
        <p:txBody>
          <a:bodyPr/>
          <a:lstStyle>
            <a:lvl1pPr>
              <a:defRPr sz="1000" b="0">
                <a:solidFill>
                  <a:schemeClr val="tx1"/>
                </a:solidFill>
                <a:latin typeface="Avenir" panose="020B0503020203020204" pitchFamily="34" charset="0"/>
                <a:sym typeface="Avenir" panose="020B0503020203020204" pitchFamily="34" charset="0"/>
              </a:defRPr>
            </a:lvl1pPr>
          </a:lstStyle>
          <a:p>
            <a:pPr defTabSz="902330" fontAlgn="base">
              <a:spcBef>
                <a:spcPct val="0"/>
              </a:spcBef>
              <a:spcAft>
                <a:spcPct val="0"/>
              </a:spcAft>
            </a:pPr>
            <a:fld id="{8AF7FAF0-C790-4082-8625-56CE19E7CD43}" type="slidenum">
              <a:rPr lang="en-IN" smtClean="0">
                <a:solidFill>
                  <a:srgbClr val="3A3A3A"/>
                </a:solidFill>
                <a:cs typeface="Arial" charset="0"/>
              </a:rPr>
              <a:pPr defTabSz="902330" fontAlgn="base">
                <a:spcBef>
                  <a:spcPct val="0"/>
                </a:spcBef>
                <a:spcAft>
                  <a:spcPct val="0"/>
                </a:spcAft>
              </a:pPr>
              <a:t>‹#›</a:t>
            </a:fld>
            <a:endParaRPr lang="en-IN" dirty="0">
              <a:solidFill>
                <a:srgbClr val="3A3A3A"/>
              </a:solidFill>
              <a:cs typeface="Arial" charset="0"/>
            </a:endParaRPr>
          </a:p>
        </p:txBody>
      </p:sp>
      <p:sp>
        <p:nvSpPr>
          <p:cNvPr id="2" name="Title 1">
            <a:extLst>
              <a:ext uri="{FF2B5EF4-FFF2-40B4-BE49-F238E27FC236}">
                <a16:creationId xmlns:a16="http://schemas.microsoft.com/office/drawing/2014/main" id="{946505DF-CFBF-47B0-A11D-2B90A8E0FD82}"/>
              </a:ext>
            </a:extLst>
          </p:cNvPr>
          <p:cNvSpPr>
            <a:spLocks noGrp="1"/>
          </p:cNvSpPr>
          <p:nvPr>
            <p:ph type="title" hasCustomPrompt="1"/>
          </p:nvPr>
        </p:nvSpPr>
        <p:spPr>
          <a:xfrm>
            <a:off x="603304" y="682243"/>
            <a:ext cx="3200138" cy="811367"/>
          </a:xfrm>
        </p:spPr>
        <p:txBody>
          <a:bodyPr bIns="36000" anchor="ctr" anchorCtr="0"/>
          <a:lstStyle>
            <a:lvl1pPr>
              <a:lnSpc>
                <a:spcPct val="100000"/>
              </a:lnSpc>
              <a:defRPr lang="en-IN" sz="2398" b="1" kern="1200" baseline="0" dirty="0">
                <a:solidFill>
                  <a:schemeClr val="bg1"/>
                </a:solidFill>
                <a:latin typeface="Gill Sans MT" panose="020B0502020104020203" pitchFamily="34" charset="0"/>
                <a:ea typeface="+mn-ea"/>
                <a:cs typeface="+mn-cs"/>
                <a:sym typeface="Avenir" panose="020B0503020203020204" pitchFamily="34" charset="0"/>
              </a:defRPr>
            </a:lvl1pPr>
          </a:lstStyle>
          <a:p>
            <a:r>
              <a:rPr lang="en-US" dirty="0"/>
              <a:t>CLICK TO EDIT TEXT SLIDE TITLE</a:t>
            </a:r>
            <a:endParaRPr lang="en-IN" dirty="0"/>
          </a:p>
        </p:txBody>
      </p:sp>
      <p:cxnSp>
        <p:nvCxnSpPr>
          <p:cNvPr id="8" name="Straight Connector 7"/>
          <p:cNvCxnSpPr/>
          <p:nvPr userDrawn="1"/>
        </p:nvCxnSpPr>
        <p:spPr>
          <a:xfrm flipH="1">
            <a:off x="3719736" y="0"/>
            <a:ext cx="2592288" cy="6858000"/>
          </a:xfrm>
          <a:prstGeom prst="line">
            <a:avLst/>
          </a:prstGeom>
          <a:ln w="76200" cmpd="sng">
            <a:solidFill>
              <a:srgbClr val="EA554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056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465163" y="206064"/>
            <a:ext cx="1379851" cy="892030"/>
          </a:xfrm>
          <a:prstGeom prst="rect">
            <a:avLst/>
          </a:prstGeom>
          <a:noFill/>
          <a:ln w="9525">
            <a:noFill/>
            <a:miter lim="800000"/>
            <a:headEnd/>
            <a:tailEnd/>
          </a:ln>
        </p:spPr>
      </p:pic>
      <p:sp>
        <p:nvSpPr>
          <p:cNvPr id="4" name="TextBox 16"/>
          <p:cNvSpPr txBox="1"/>
          <p:nvPr userDrawn="1"/>
        </p:nvSpPr>
        <p:spPr>
          <a:xfrm>
            <a:off x="11480800" y="6453892"/>
            <a:ext cx="609600" cy="322441"/>
          </a:xfrm>
          <a:prstGeom prst="rect">
            <a:avLst/>
          </a:prstGeom>
          <a:noFill/>
        </p:spPr>
        <p:txBody>
          <a:bodyPr lIns="108720" tIns="54361" rIns="108720" bIns="54361"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82" b="0" i="0" u="none" strike="noStrike" kern="1200" cap="none" spc="0" normalizeH="0" baseline="0" noProof="0">
                <a:ln>
                  <a:noFill/>
                </a:ln>
                <a:solidFill>
                  <a:srgbClr val="3A3A3A"/>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82" b="0" i="0" u="none" strike="noStrike" kern="1200" cap="none" spc="0" normalizeH="0" baseline="0" noProof="0" dirty="0">
              <a:ln>
                <a:noFill/>
              </a:ln>
              <a:solidFill>
                <a:srgbClr val="3A3A3A"/>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4053907059"/>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10" indent="0" algn="ctr">
              <a:buNone/>
              <a:defRPr>
                <a:solidFill>
                  <a:schemeClr val="tx1">
                    <a:tint val="75000"/>
                  </a:schemeClr>
                </a:solidFill>
              </a:defRPr>
            </a:lvl2pPr>
            <a:lvl3pPr marL="914421" indent="0" algn="ctr">
              <a:buNone/>
              <a:defRPr>
                <a:solidFill>
                  <a:schemeClr val="tx1">
                    <a:tint val="75000"/>
                  </a:schemeClr>
                </a:solidFill>
              </a:defRPr>
            </a:lvl3pPr>
            <a:lvl4pPr marL="1371631" indent="0" algn="ctr">
              <a:buNone/>
              <a:defRPr>
                <a:solidFill>
                  <a:schemeClr val="tx1">
                    <a:tint val="75000"/>
                  </a:schemeClr>
                </a:solidFill>
              </a:defRPr>
            </a:lvl4pPr>
            <a:lvl5pPr marL="1828842" indent="0" algn="ctr">
              <a:buNone/>
              <a:defRPr>
                <a:solidFill>
                  <a:schemeClr val="tx1">
                    <a:tint val="75000"/>
                  </a:schemeClr>
                </a:solidFill>
              </a:defRPr>
            </a:lvl5pPr>
            <a:lvl6pPr marL="2286052" indent="0" algn="ctr">
              <a:buNone/>
              <a:defRPr>
                <a:solidFill>
                  <a:schemeClr val="tx1">
                    <a:tint val="75000"/>
                  </a:schemeClr>
                </a:solidFill>
              </a:defRPr>
            </a:lvl6pPr>
            <a:lvl7pPr marL="2743264" indent="0" algn="ctr">
              <a:buNone/>
              <a:defRPr>
                <a:solidFill>
                  <a:schemeClr val="tx1">
                    <a:tint val="75000"/>
                  </a:schemeClr>
                </a:solidFill>
              </a:defRPr>
            </a:lvl7pPr>
            <a:lvl8pPr marL="3200474" indent="0" algn="ctr">
              <a:buNone/>
              <a:defRPr>
                <a:solidFill>
                  <a:schemeClr val="tx1">
                    <a:tint val="75000"/>
                  </a:schemeClr>
                </a:solidFill>
              </a:defRPr>
            </a:lvl8pPr>
            <a:lvl9pPr marL="365768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02330" fontAlgn="base">
              <a:spcBef>
                <a:spcPct val="0"/>
              </a:spcBef>
              <a:spcAft>
                <a:spcPct val="0"/>
              </a:spcAft>
            </a:pPr>
            <a:fld id="{D2B53571-1480-44B2-8DBE-E90D4E5A5D15}"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5" name="Footer Placeholder 4"/>
          <p:cNvSpPr>
            <a:spLocks noGrp="1"/>
          </p:cNvSpPr>
          <p:nvPr>
            <p:ph type="ftr" sz="quarter" idx="11"/>
          </p:nvPr>
        </p:nvSpPr>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6" name="Slide Number Placeholder 5"/>
          <p:cNvSpPr>
            <a:spLocks noGrp="1"/>
          </p:cNvSpPr>
          <p:nvPr>
            <p:ph type="sldNum" sz="quarter" idx="12"/>
          </p:nvPr>
        </p:nvSpPr>
        <p:spPr/>
        <p:txBody>
          <a:bodyPr/>
          <a:lstStyle/>
          <a:p>
            <a:pPr defTabSz="902330" fontAlgn="base">
              <a:spcBef>
                <a:spcPct val="0"/>
              </a:spcBef>
              <a:spcAft>
                <a:spcPct val="0"/>
              </a:spcAft>
            </a:pPr>
            <a:fld id="{BD625ECB-340A-4C6F-B4B8-BC2B5CBD143B}"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24120797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extBox 16"/>
          <p:cNvSpPr txBox="1"/>
          <p:nvPr userDrawn="1"/>
        </p:nvSpPr>
        <p:spPr>
          <a:xfrm>
            <a:off x="11480800" y="6451057"/>
            <a:ext cx="609600" cy="328114"/>
          </a:xfrm>
          <a:prstGeom prst="rect">
            <a:avLst/>
          </a:prstGeom>
          <a:noFill/>
        </p:spPr>
        <p:txBody>
          <a:bodyPr lIns="108750" tIns="54375" rIns="108750" bIns="54375"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99" b="0" i="0" u="none" strike="noStrike" kern="1200" cap="none" spc="0" normalizeH="0" baseline="0" noProof="0">
                <a:ln>
                  <a:noFill/>
                </a:ln>
                <a:solidFill>
                  <a:prstClr val="black"/>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99" b="0" i="0" u="none" strike="noStrike" kern="1200" cap="none" spc="0" normalizeH="0" baseline="0" noProof="0" dirty="0">
              <a:ln>
                <a:noFill/>
              </a:ln>
              <a:solidFill>
                <a:prstClr val="black"/>
              </a:solidFill>
              <a:effectLst/>
              <a:uLnTx/>
              <a:uFillTx/>
              <a:latin typeface="Calibri" pitchFamily="34" charset="0"/>
              <a:ea typeface="+mn-ea"/>
              <a:cs typeface="Arial" charset="0"/>
            </a:endParaRPr>
          </a:p>
        </p:txBody>
      </p:sp>
      <p:sp>
        <p:nvSpPr>
          <p:cNvPr id="3" name="Text Placeholder 2"/>
          <p:cNvSpPr>
            <a:spLocks noGrp="1"/>
          </p:cNvSpPr>
          <p:nvPr>
            <p:ph type="body" sz="quarter" idx="10"/>
          </p:nvPr>
        </p:nvSpPr>
        <p:spPr>
          <a:xfrm>
            <a:off x="75259" y="108847"/>
            <a:ext cx="10310519" cy="563532"/>
          </a:xfrm>
        </p:spPr>
        <p:txBody>
          <a:bodyPr/>
          <a:lstStyle>
            <a:lvl1pPr marL="0" indent="0">
              <a:buNone/>
              <a:defRPr sz="3197">
                <a:solidFill>
                  <a:schemeClr val="tx2">
                    <a:lumMod val="75000"/>
                  </a:schemeClr>
                </a:solidFill>
              </a:defRPr>
            </a:lvl1pPr>
          </a:lstStyle>
          <a:p>
            <a:pPr lvl="0"/>
            <a:endParaRPr lang="en-IN"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6328" y="108848"/>
            <a:ext cx="1224073" cy="795505"/>
          </a:xfrm>
          <a:prstGeom prst="rect">
            <a:avLst/>
          </a:prstGeom>
        </p:spPr>
      </p:pic>
    </p:spTree>
    <p:extLst>
      <p:ext uri="{BB962C8B-B14F-4D97-AF65-F5344CB8AC3E}">
        <p14:creationId xmlns:p14="http://schemas.microsoft.com/office/powerpoint/2010/main" val="2064572893"/>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E140-A536-4769-87B1-E04ABDC8B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8BFFA6-D0C3-4AAA-AACE-687C0E955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88008D-5715-48BD-84B2-F08488BE3239}"/>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739102A0-2451-481C-8D48-6327494DF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C766A-7BFC-4B54-9810-F0083A892DFE}"/>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1849066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33706-5941-4D7A-9617-1D5A308F7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22B709-47E0-4BE2-A1C9-A089531E02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60359-7335-4F0A-ADDA-651558D50CD1}"/>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91B674A9-E388-4FAF-8E6C-5E08F01AB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A3DB-1B3E-4D86-9925-5801FCB6E8ED}"/>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4126149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512E-D685-4B33-9105-5D90A84523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DCC8A-808B-479B-8E45-6311E14DBC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452CDC-8199-4678-BA51-E89601242179}"/>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2E8F805D-1129-4232-91DA-D88D25B0F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56181-D3DB-48B1-A1C7-BCD1A0A2185C}"/>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290517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8B39-1032-4377-B1E3-A0E888218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F3582-CD25-42DB-86B0-DCF0D897F9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99B1-F004-4377-84B7-6AE94BFFAF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2669E2-2EB6-4E4E-A303-A62E1211C778}"/>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6" name="Footer Placeholder 5">
            <a:extLst>
              <a:ext uri="{FF2B5EF4-FFF2-40B4-BE49-F238E27FC236}">
                <a16:creationId xmlns:a16="http://schemas.microsoft.com/office/drawing/2014/main" id="{47373587-8110-48AB-84B6-DCB990DCF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D0335-8B15-40C6-9093-CEAD41E6B725}"/>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222641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9CE2FC3-A802-4995-8918-1FA5BCEEFF9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0800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84AE-EAC6-49F0-A75C-7A9BE0156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7D66E4-AA7C-42D1-B2D2-50C9512E5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67EA1D-1E04-447B-9D69-127DD4C801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250944-8373-4962-97CE-A6B0D14AB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066C5F-7CA1-43BF-BE74-12F30A7084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03756-A4BF-486C-89E5-C58145D9433B}"/>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8" name="Footer Placeholder 7">
            <a:extLst>
              <a:ext uri="{FF2B5EF4-FFF2-40B4-BE49-F238E27FC236}">
                <a16:creationId xmlns:a16="http://schemas.microsoft.com/office/drawing/2014/main" id="{2B28D94E-E073-4C4B-B48E-9332F051A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1F0F00-BBAB-4C8E-AD76-FF9FC1CE320F}"/>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26193200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0C5A-6279-4BED-922E-5287F693E5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B495B7-7C4C-47D6-9899-9C4AC0E2CE15}"/>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4" name="Footer Placeholder 3">
            <a:extLst>
              <a:ext uri="{FF2B5EF4-FFF2-40B4-BE49-F238E27FC236}">
                <a16:creationId xmlns:a16="http://schemas.microsoft.com/office/drawing/2014/main" id="{8F3D68DE-5BFA-4FD7-8E6E-8A199DFB13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FF3A04-C148-49C0-A3E6-649CACB6699A}"/>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3155332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0EDD0C-B193-4E1C-B7DE-B9681572FFF7}"/>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3" name="Footer Placeholder 2">
            <a:extLst>
              <a:ext uri="{FF2B5EF4-FFF2-40B4-BE49-F238E27FC236}">
                <a16:creationId xmlns:a16="http://schemas.microsoft.com/office/drawing/2014/main" id="{EF0FD005-3A5F-485F-8748-ED96B2F99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40E50B-4123-4FEE-8A4F-F74C1BE9D491}"/>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1632760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6465-DBC2-42C6-B94C-63B90C74E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177FA3-F972-473E-8439-2F128B4EB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4E260A-1EB2-4E95-90DA-3578E4B81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41373C-E2DA-4B71-8D56-425E86997B80}"/>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6" name="Footer Placeholder 5">
            <a:extLst>
              <a:ext uri="{FF2B5EF4-FFF2-40B4-BE49-F238E27FC236}">
                <a16:creationId xmlns:a16="http://schemas.microsoft.com/office/drawing/2014/main" id="{84985E2D-00CB-4BE9-AB6F-3563137AB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94632F-9222-4EE4-9E08-A439C851E261}"/>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2785958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92C61-F99B-4C72-91E4-8E74D624A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23DE53-87B3-4079-8E3A-C98FBC10CA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FEDBCA-64C4-4763-8DEE-5613B317B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D34D0C-C0E2-4018-916D-0CE0B97D087E}"/>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6" name="Footer Placeholder 5">
            <a:extLst>
              <a:ext uri="{FF2B5EF4-FFF2-40B4-BE49-F238E27FC236}">
                <a16:creationId xmlns:a16="http://schemas.microsoft.com/office/drawing/2014/main" id="{BCFBBAF5-7FBA-48B5-B9FA-7A2012F00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103852-1901-44D0-A0B2-8BE4A8C8ED80}"/>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1354460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34223-D899-4FEC-A018-96FEFE0D2A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21FAE0-4286-4F9C-A044-BDB5A07B6E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4C975-C367-4836-878E-F05226E58DAA}"/>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7625273E-A014-45BC-AEDD-8F60C68595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8E973-93C2-4E4B-8846-2228A418362A}"/>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2364392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F48D30-8121-45A3-8A13-B753334AB8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F081F-23AC-4F40-9E98-CBAF835EE9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0C9DE-D858-4588-997D-FBA255D7333F}"/>
              </a:ext>
            </a:extLst>
          </p:cNvPr>
          <p:cNvSpPr>
            <a:spLocks noGrp="1"/>
          </p:cNvSpPr>
          <p:nvPr>
            <p:ph type="dt" sz="half" idx="10"/>
          </p:nvPr>
        </p:nvSpPr>
        <p:spPr/>
        <p:txBody>
          <a:body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B13FA3AD-A5B4-44CD-A0A5-D4E182D78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B6D51-2930-4D1A-98DA-C1772A1C0185}"/>
              </a:ext>
            </a:extLst>
          </p:cNvPr>
          <p:cNvSpPr>
            <a:spLocks noGrp="1"/>
          </p:cNvSpPr>
          <p:nvPr>
            <p:ph type="sldNum" sz="quarter" idx="12"/>
          </p:nvPr>
        </p:nvSpPr>
        <p:spPr/>
        <p:txBody>
          <a:bodyPr/>
          <a:lstStyle/>
          <a:p>
            <a:fld id="{E55FA59B-93A6-468D-8983-0F04D7A2894D}" type="slidenum">
              <a:rPr lang="en-US" smtClean="0"/>
              <a:t>‹#›</a:t>
            </a:fld>
            <a:endParaRPr lang="en-US"/>
          </a:p>
        </p:txBody>
      </p:sp>
    </p:spTree>
    <p:extLst>
      <p:ext uri="{BB962C8B-B14F-4D97-AF65-F5344CB8AC3E}">
        <p14:creationId xmlns:p14="http://schemas.microsoft.com/office/powerpoint/2010/main" val="5785489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008" y="-1"/>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4"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8" y="3717032"/>
            <a:ext cx="6696744" cy="576362"/>
          </a:xfrm>
        </p:spPr>
        <p:txBody>
          <a:bodyPr anchor="ctr" anchorCtr="0">
            <a:normAutofit/>
          </a:bodyPr>
          <a:lstStyle>
            <a:lvl1pPr marL="10800" indent="0" algn="ctr">
              <a:buNone/>
              <a:defRPr sz="2800" b="0" i="0">
                <a:solidFill>
                  <a:srgbClr val="EA554D"/>
                </a:solidFill>
                <a:latin typeface="+mj-lt"/>
                <a:sym typeface="Avenir" panose="020B0503020203020204" pitchFamily="34" charset="0"/>
              </a:defRPr>
            </a:lvl1pPr>
          </a:lstStyle>
          <a:p>
            <a:pPr lvl="0"/>
            <a:r>
              <a:rPr lang="en-US" dirty="0"/>
              <a:t>Place subtext here</a:t>
            </a:r>
          </a:p>
        </p:txBody>
      </p:sp>
      <p:sp>
        <p:nvSpPr>
          <p:cNvPr id="6" name="Text Placeholder 5"/>
          <p:cNvSpPr>
            <a:spLocks noGrp="1"/>
          </p:cNvSpPr>
          <p:nvPr>
            <p:ph type="body" sz="quarter" idx="11" hasCustomPrompt="1"/>
          </p:nvPr>
        </p:nvSpPr>
        <p:spPr>
          <a:xfrm>
            <a:off x="2747628" y="2420888"/>
            <a:ext cx="6696744" cy="1577975"/>
          </a:xfrm>
        </p:spPr>
        <p:txBody>
          <a:bodyPr anchor="ctr" anchorCtr="0">
            <a:noAutofit/>
          </a:bodyPr>
          <a:lstStyle>
            <a:lvl1pPr marL="10800" indent="0" algn="ctr">
              <a:buNone/>
              <a:defRPr sz="4800" b="0">
                <a:solidFill>
                  <a:schemeClr val="bg1"/>
                </a:solidFill>
                <a:latin typeface="Gill Sans Nova" panose="020B0602020104020203" pitchFamily="34" charset="0"/>
                <a:sym typeface="Avenir" panose="020B0503020203020204" pitchFamily="34" charset="0"/>
              </a:defRPr>
            </a:lvl1pPr>
          </a:lstStyle>
          <a:p>
            <a:pPr lvl="0"/>
            <a:r>
              <a:rPr lang="en-US" dirty="0"/>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4961716" y="764704"/>
            <a:ext cx="2214802" cy="1386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14707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B8662C6-36B3-4B65-9AD8-F826D251E4B8}"/>
              </a:ext>
            </a:extLst>
          </p:cNvPr>
          <p:cNvCxnSpPr/>
          <p:nvPr userDrawn="1"/>
        </p:nvCxnSpPr>
        <p:spPr>
          <a:xfrm>
            <a:off x="152400" y="914400"/>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3"/>
          </p:nvPr>
        </p:nvSpPr>
        <p:spPr>
          <a:xfrm>
            <a:off x="106235" y="165928"/>
            <a:ext cx="9885904" cy="596072"/>
          </a:xfrm>
        </p:spPr>
        <p:txBody>
          <a:bodyPr anchor="ctr">
            <a:normAutofit/>
          </a:bodyPr>
          <a:lstStyle>
            <a:lvl1pPr marL="0" indent="0" algn="l">
              <a:buNone/>
              <a:defRPr sz="2400" b="1" cap="all" baseline="0">
                <a:solidFill>
                  <a:schemeClr val="accent5">
                    <a:lumMod val="75000"/>
                  </a:schemeClr>
                </a:solidFill>
                <a:latin typeface="Gill Sans MT" panose="020B0502020104020203" pitchFamily="34" charset="0"/>
              </a:defRPr>
            </a:lvl1pPr>
          </a:lstStyle>
          <a:p>
            <a:pPr lvl="0"/>
            <a:endParaRPr lang="en-IN" dirty="0"/>
          </a:p>
        </p:txBody>
      </p:sp>
      <p:sp>
        <p:nvSpPr>
          <p:cNvPr id="9" name="TextBox 8"/>
          <p:cNvSpPr txBox="1"/>
          <p:nvPr userDrawn="1"/>
        </p:nvSpPr>
        <p:spPr>
          <a:xfrm>
            <a:off x="11754674" y="6520069"/>
            <a:ext cx="418704" cy="323165"/>
          </a:xfrm>
          <a:prstGeom prst="rect">
            <a:avLst/>
          </a:prstGeom>
          <a:noFill/>
        </p:spPr>
        <p:txBody>
          <a:bodyPr wrap="none" rtlCol="0">
            <a:spAutoFit/>
          </a:bodyPr>
          <a:lstStyle/>
          <a:p>
            <a:fld id="{33B89B87-9FEA-4AFC-AD60-09FC0207E223}" type="slidenum">
              <a:rPr lang="en-IN" sz="1500" b="1" smtClean="0">
                <a:solidFill>
                  <a:schemeClr val="accent5">
                    <a:lumMod val="50000"/>
                  </a:schemeClr>
                </a:solidFill>
                <a:latin typeface="Gill Sans MT" panose="020B0502020104020203" pitchFamily="34" charset="0"/>
              </a:rPr>
              <a:t>‹#›</a:t>
            </a:fld>
            <a:endParaRPr lang="en-IN" sz="1500" b="1" dirty="0">
              <a:solidFill>
                <a:schemeClr val="accent5">
                  <a:lumMod val="50000"/>
                </a:schemeClr>
              </a:solidFill>
              <a:latin typeface="Gill Sans MT" panose="020B0502020104020203" pitchFamily="34"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98175" y="115440"/>
            <a:ext cx="1387590" cy="900000"/>
          </a:xfrm>
          <a:prstGeom prst="rect">
            <a:avLst/>
          </a:prstGeom>
        </p:spPr>
      </p:pic>
    </p:spTree>
    <p:extLst>
      <p:ext uri="{BB962C8B-B14F-4D97-AF65-F5344CB8AC3E}">
        <p14:creationId xmlns:p14="http://schemas.microsoft.com/office/powerpoint/2010/main" val="22946830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VM Content">
    <p:spTree>
      <p:nvGrpSpPr>
        <p:cNvPr id="1" name=""/>
        <p:cNvGrpSpPr/>
        <p:nvPr/>
      </p:nvGrpSpPr>
      <p:grpSpPr>
        <a:xfrm>
          <a:off x="0" y="0"/>
          <a:ext cx="0" cy="0"/>
          <a:chOff x="0" y="0"/>
          <a:chExt cx="0" cy="0"/>
        </a:xfrm>
      </p:grpSpPr>
      <p:sp>
        <p:nvSpPr>
          <p:cNvPr id="4" name="TextBox 3"/>
          <p:cNvSpPr txBox="1"/>
          <p:nvPr userDrawn="1"/>
        </p:nvSpPr>
        <p:spPr>
          <a:xfrm>
            <a:off x="11691302" y="6520456"/>
            <a:ext cx="411050" cy="276999"/>
          </a:xfrm>
          <a:prstGeom prst="rect">
            <a:avLst/>
          </a:prstGeom>
          <a:noFill/>
        </p:spPr>
        <p:txBody>
          <a:bodyPr wrap="square" rtlCol="0">
            <a:spAutoFit/>
          </a:bodyPr>
          <a:lstStyle/>
          <a:p>
            <a:fld id="{65B66DB6-D71E-4B3E-9AE0-4919FDE04E8D}" type="slidenum">
              <a:rPr lang="en-US" sz="1200" b="1" smtClean="0">
                <a:solidFill>
                  <a:schemeClr val="tx1"/>
                </a:solidFill>
                <a:latin typeface="Gill Sans"/>
              </a:rPr>
              <a:t>‹#›</a:t>
            </a:fld>
            <a:endParaRPr lang="en-US" sz="1400" b="1" dirty="0">
              <a:solidFill>
                <a:schemeClr val="tx1"/>
              </a:solidFill>
              <a:latin typeface="Gill Sans"/>
            </a:endParaRPr>
          </a:p>
        </p:txBody>
      </p:sp>
      <p:sp>
        <p:nvSpPr>
          <p:cNvPr id="7" name="Text Placeholder 7">
            <a:extLst>
              <a:ext uri="{FF2B5EF4-FFF2-40B4-BE49-F238E27FC236}">
                <a16:creationId xmlns:a16="http://schemas.microsoft.com/office/drawing/2014/main" id="{85925C2F-7695-4FBB-800B-164C2DDC3162}"/>
              </a:ext>
            </a:extLst>
          </p:cNvPr>
          <p:cNvSpPr>
            <a:spLocks noGrp="1"/>
          </p:cNvSpPr>
          <p:nvPr>
            <p:ph type="body" sz="quarter" idx="13"/>
          </p:nvPr>
        </p:nvSpPr>
        <p:spPr>
          <a:xfrm>
            <a:off x="145992" y="78603"/>
            <a:ext cx="9885904" cy="596072"/>
          </a:xfrm>
        </p:spPr>
        <p:txBody>
          <a:bodyPr anchor="ctr">
            <a:normAutofit/>
          </a:bodyPr>
          <a:lstStyle>
            <a:lvl1pPr marL="0" indent="0" algn="l">
              <a:buNone/>
              <a:defRPr sz="2400" b="1" cap="all" baseline="0">
                <a:solidFill>
                  <a:schemeClr val="accent5">
                    <a:lumMod val="75000"/>
                  </a:schemeClr>
                </a:solidFill>
                <a:latin typeface="Gill Sans MT" panose="020B0502020104020203" pitchFamily="34" charset="0"/>
              </a:defRPr>
            </a:lvl1pPr>
          </a:lstStyle>
          <a:p>
            <a:pPr lvl="0"/>
            <a:endParaRPr lang="en-IN"/>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65582" y="53008"/>
            <a:ext cx="1110070" cy="720000"/>
          </a:xfrm>
          <a:prstGeom prst="rect">
            <a:avLst/>
          </a:prstGeom>
        </p:spPr>
      </p:pic>
      <p:cxnSp>
        <p:nvCxnSpPr>
          <p:cNvPr id="5" name="Straight Connector 4"/>
          <p:cNvCxnSpPr/>
          <p:nvPr userDrawn="1"/>
        </p:nvCxnSpPr>
        <p:spPr>
          <a:xfrm>
            <a:off x="145992" y="667806"/>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602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ne thir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 name="think-cell Slide" r:id="rId6" imgW="351" imgH="362" progId="TCLayout.ActiveDocument.1">
                  <p:embed/>
                </p:oleObj>
              </mc:Choice>
              <mc:Fallback>
                <p:oleObj name="think-cell Slide" r:id="rId6"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99BD629-6D2B-423A-B703-DD878EA60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798" b="1" i="0" baseline="0" dirty="0">
              <a:latin typeface="Gill Sans Nova" panose="020B0602020104020203" pitchFamily="34" charset="0"/>
              <a:ea typeface="+mj-ea"/>
              <a:cs typeface="+mj-cs"/>
              <a:sym typeface="Gill Sans Nova" panose="020B0602020104020203" pitchFamily="34" charset="0"/>
            </a:endParaRPr>
          </a:p>
        </p:txBody>
      </p:sp>
      <p:sp>
        <p:nvSpPr>
          <p:cNvPr id="5" name="Slide Number Placeholder 4">
            <a:extLst>
              <a:ext uri="{FF2B5EF4-FFF2-40B4-BE49-F238E27FC236}">
                <a16:creationId xmlns:a16="http://schemas.microsoft.com/office/drawing/2014/main" id="{A85F2481-E32E-4408-B726-90EDA333B666}"/>
              </a:ext>
            </a:extLst>
          </p:cNvPr>
          <p:cNvSpPr>
            <a:spLocks noGrp="1"/>
          </p:cNvSpPr>
          <p:nvPr userDrawn="1">
            <p:ph type="sldNum" sz="quarter" idx="12"/>
          </p:nvPr>
        </p:nvSpPr>
        <p:spPr>
          <a:xfrm>
            <a:off x="11362811" y="6462128"/>
            <a:ext cx="398442" cy="288000"/>
          </a:xfrm>
          <a:prstGeom prst="rect">
            <a:avLst/>
          </a:prstGeom>
          <a:noFill/>
          <a:ln>
            <a:noFill/>
          </a:ln>
        </p:spPr>
        <p:txBody>
          <a:bodyPr/>
          <a:lstStyle>
            <a:lvl1pPr>
              <a:defRPr sz="1000" b="0">
                <a:solidFill>
                  <a:schemeClr val="tx1"/>
                </a:solidFill>
                <a:latin typeface="Avenir" panose="020B0503020203020204" pitchFamily="34" charset="0"/>
                <a:sym typeface="Avenir" panose="020B0503020203020204" pitchFamily="34" charset="0"/>
              </a:defRPr>
            </a:lvl1pPr>
          </a:lstStyle>
          <a:p>
            <a:fld id="{8AF7FAF0-C790-4082-8625-56CE19E7CD43}" type="slidenum">
              <a:rPr lang="en-IN" smtClean="0"/>
              <a:pPr/>
              <a:t>‹#›</a:t>
            </a:fld>
            <a:endParaRPr lang="en-IN" dirty="0"/>
          </a:p>
        </p:txBody>
      </p:sp>
      <p:sp>
        <p:nvSpPr>
          <p:cNvPr id="2" name="Title 1">
            <a:extLst>
              <a:ext uri="{FF2B5EF4-FFF2-40B4-BE49-F238E27FC236}">
                <a16:creationId xmlns:a16="http://schemas.microsoft.com/office/drawing/2014/main" id="{946505DF-CFBF-47B0-A11D-2B90A8E0FD82}"/>
              </a:ext>
            </a:extLst>
          </p:cNvPr>
          <p:cNvSpPr>
            <a:spLocks noGrp="1"/>
          </p:cNvSpPr>
          <p:nvPr>
            <p:ph type="title" hasCustomPrompt="1"/>
          </p:nvPr>
        </p:nvSpPr>
        <p:spPr>
          <a:xfrm>
            <a:off x="603304" y="682243"/>
            <a:ext cx="3200138" cy="811367"/>
          </a:xfrm>
        </p:spPr>
        <p:txBody>
          <a:bodyPr bIns="36000" anchor="ctr" anchorCtr="0"/>
          <a:lstStyle>
            <a:lvl1pPr>
              <a:lnSpc>
                <a:spcPct val="100000"/>
              </a:lnSpc>
              <a:defRPr lang="en-IN" sz="2398" b="1" kern="1200" baseline="0" dirty="0">
                <a:solidFill>
                  <a:schemeClr val="bg1"/>
                </a:solidFill>
                <a:latin typeface="Gill Sans MT" panose="020B0502020104020203" pitchFamily="34" charset="0"/>
                <a:ea typeface="+mn-ea"/>
                <a:cs typeface="+mn-cs"/>
                <a:sym typeface="Avenir" panose="020B0503020203020204" pitchFamily="34" charset="0"/>
              </a:defRPr>
            </a:lvl1pPr>
          </a:lstStyle>
          <a:p>
            <a:r>
              <a:rPr lang="en-US" dirty="0"/>
              <a:t>CLICK TO EDIT TEXT SLIDE TITLE</a:t>
            </a:r>
            <a:endParaRPr lang="en-IN" dirty="0"/>
          </a:p>
        </p:txBody>
      </p:sp>
      <p:cxnSp>
        <p:nvCxnSpPr>
          <p:cNvPr id="8" name="Straight Connector 7"/>
          <p:cNvCxnSpPr/>
          <p:nvPr userDrawn="1"/>
        </p:nvCxnSpPr>
        <p:spPr>
          <a:xfrm flipH="1">
            <a:off x="3719736" y="0"/>
            <a:ext cx="2592288" cy="6858000"/>
          </a:xfrm>
          <a:prstGeom prst="line">
            <a:avLst/>
          </a:prstGeom>
          <a:ln w="76200" cmpd="sng">
            <a:solidFill>
              <a:srgbClr val="EA554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228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007" y="0"/>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2"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9" y="3717032"/>
            <a:ext cx="6696744" cy="576362"/>
          </a:xfrm>
        </p:spPr>
        <p:txBody>
          <a:bodyPr anchor="ctr" anchorCtr="0">
            <a:normAutofit/>
          </a:bodyPr>
          <a:lstStyle>
            <a:lvl1pPr marL="10791" indent="0" algn="ctr">
              <a:buNone/>
              <a:defRPr lang="en-US" sz="2798" b="0" kern="1200" spc="-15" baseline="0" dirty="0">
                <a:solidFill>
                  <a:srgbClr val="EA554D"/>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Place subtext here</a:t>
            </a:r>
          </a:p>
        </p:txBody>
      </p:sp>
      <p:sp>
        <p:nvSpPr>
          <p:cNvPr id="6" name="Text Placeholder 5"/>
          <p:cNvSpPr>
            <a:spLocks noGrp="1"/>
          </p:cNvSpPr>
          <p:nvPr>
            <p:ph type="body" sz="quarter" idx="11" hasCustomPrompt="1"/>
          </p:nvPr>
        </p:nvSpPr>
        <p:spPr>
          <a:xfrm>
            <a:off x="2351584" y="2564904"/>
            <a:ext cx="7488832" cy="1152128"/>
          </a:xfrm>
        </p:spPr>
        <p:txBody>
          <a:bodyPr anchor="ctr" anchorCtr="0">
            <a:noAutofit/>
          </a:bodyPr>
          <a:lstStyle>
            <a:lvl1pPr marL="10791" indent="0" algn="ctr">
              <a:buNone/>
              <a:defRPr lang="en-US" sz="3997" b="1" kern="1200" spc="-15" baseline="0" dirty="0">
                <a:solidFill>
                  <a:srgbClr val="FFFFFF"/>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4961716" y="764704"/>
            <a:ext cx="2214802" cy="1386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3030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6" name="think-cell Slide" r:id="rId5" imgW="351" imgH="362" progId="TCLayout.ActiveDocument.1">
                  <p:embed/>
                </p:oleObj>
              </mc:Choice>
              <mc:Fallback>
                <p:oleObj name="think-cell Slide" r:id="rId5"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98" b="1" i="0" baseline="0" dirty="0">
              <a:latin typeface="Gill Sans Nova" panose="020B0602020104020203" pitchFamily="34" charset="0"/>
              <a:ea typeface="+mj-ea"/>
              <a:cs typeface="+mj-cs"/>
              <a:sym typeface="Gill Sans Nova" panose="020B0602020104020203" pitchFamily="34" charset="0"/>
            </a:endParaRPr>
          </a:p>
        </p:txBody>
      </p:sp>
      <p:sp>
        <p:nvSpPr>
          <p:cNvPr id="8" name="TextBox 7">
            <a:extLst>
              <a:ext uri="{FF2B5EF4-FFF2-40B4-BE49-F238E27FC236}">
                <a16:creationId xmlns:a16="http://schemas.microsoft.com/office/drawing/2014/main" id="{C059CF04-5152-4CDA-9377-CA04B02E6E4A}"/>
              </a:ext>
            </a:extLst>
          </p:cNvPr>
          <p:cNvSpPr txBox="1">
            <a:spLocks/>
          </p:cNvSpPr>
          <p:nvPr userDrawn="1"/>
        </p:nvSpPr>
        <p:spPr>
          <a:xfrm>
            <a:off x="11630497" y="6460334"/>
            <a:ext cx="551384" cy="353042"/>
          </a:xfrm>
          <a:custGeom>
            <a:avLst/>
            <a:gdLst>
              <a:gd name="connsiteX0" fmla="*/ 58842 w 551384"/>
              <a:gd name="connsiteY0" fmla="*/ 0 h 353042"/>
              <a:gd name="connsiteX1" fmla="*/ 551384 w 551384"/>
              <a:gd name="connsiteY1" fmla="*/ 0 h 353042"/>
              <a:gd name="connsiteX2" fmla="*/ 551384 w 551384"/>
              <a:gd name="connsiteY2" fmla="*/ 353042 h 353042"/>
              <a:gd name="connsiteX3" fmla="*/ 58842 w 551384"/>
              <a:gd name="connsiteY3" fmla="*/ 353042 h 353042"/>
              <a:gd name="connsiteX4" fmla="*/ 0 w 551384"/>
              <a:gd name="connsiteY4" fmla="*/ 294200 h 353042"/>
              <a:gd name="connsiteX5" fmla="*/ 0 w 551384"/>
              <a:gd name="connsiteY5" fmla="*/ 58842 h 353042"/>
              <a:gd name="connsiteX6" fmla="*/ 58842 w 551384"/>
              <a:gd name="connsiteY6" fmla="*/ 0 h 35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384" h="353042">
                <a:moveTo>
                  <a:pt x="58842" y="0"/>
                </a:moveTo>
                <a:lnTo>
                  <a:pt x="551384" y="0"/>
                </a:lnTo>
                <a:lnTo>
                  <a:pt x="551384" y="353042"/>
                </a:lnTo>
                <a:lnTo>
                  <a:pt x="58842" y="353042"/>
                </a:lnTo>
                <a:cubicBezTo>
                  <a:pt x="26344" y="353042"/>
                  <a:pt x="0" y="326698"/>
                  <a:pt x="0" y="294200"/>
                </a:cubicBezTo>
                <a:lnTo>
                  <a:pt x="0" y="58842"/>
                </a:lnTo>
                <a:cubicBezTo>
                  <a:pt x="0" y="26344"/>
                  <a:pt x="26344" y="0"/>
                  <a:pt x="58842" y="0"/>
                </a:cubicBezTo>
                <a:close/>
              </a:path>
            </a:pathLst>
          </a:custGeom>
          <a:noFill/>
          <a:ln>
            <a:noFill/>
          </a:ln>
          <a:effectLst/>
        </p:spPr>
        <p:txBody>
          <a:bodyPr vert="horz" wrap="square" lIns="91356" tIns="45679" rIns="91356" bIns="45679" rtlCol="0" anchor="ctr">
            <a:noAutofit/>
          </a:bodyPr>
          <a:lstStyle>
            <a:defPPr>
              <a:defRPr lang="en-US"/>
            </a:defPPr>
            <a:lvl1pPr marL="0" algn="ctr" defTabSz="914400" rtl="0" eaLnBrk="1" latinLnBrk="0" hangingPunct="1">
              <a:defRPr sz="1000" b="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F7FAF0-C790-4082-8625-56CE19E7CD43}" type="slidenum">
              <a:rPr lang="en-IN" sz="1000" smtClean="0">
                <a:solidFill>
                  <a:schemeClr val="tx2"/>
                </a:solidFill>
                <a:effectLst/>
                <a:latin typeface="Avenir" panose="020B0503020203020204" pitchFamily="34" charset="0"/>
                <a:sym typeface="Avenir" panose="020B0503020203020204" pitchFamily="34" charset="0"/>
              </a:rPr>
              <a:pPr/>
              <a:t>‹#›</a:t>
            </a:fld>
            <a:endParaRPr lang="en-IN" sz="1000" dirty="0">
              <a:solidFill>
                <a:schemeClr val="tx2"/>
              </a:solidFill>
              <a:effectLst/>
              <a:latin typeface="Avenir" panose="020B0503020203020204" pitchFamily="34" charset="0"/>
              <a:sym typeface="Avenir" panose="020B0503020203020204" pitchFamily="34" charset="0"/>
            </a:endParaRPr>
          </a:p>
        </p:txBody>
      </p:sp>
      <p:sp>
        <p:nvSpPr>
          <p:cNvPr id="9" name="Title Placeholder 1">
            <a:extLst>
              <a:ext uri="{FF2B5EF4-FFF2-40B4-BE49-F238E27FC236}">
                <a16:creationId xmlns:a16="http://schemas.microsoft.com/office/drawing/2014/main" id="{3CF379A4-8BF7-4A83-80BB-541F4DE0EBDC}"/>
              </a:ext>
            </a:extLst>
          </p:cNvPr>
          <p:cNvSpPr>
            <a:spLocks noGrp="1"/>
          </p:cNvSpPr>
          <p:nvPr>
            <p:ph type="title"/>
          </p:nvPr>
        </p:nvSpPr>
        <p:spPr>
          <a:xfrm>
            <a:off x="225778" y="195809"/>
            <a:ext cx="10446014" cy="411257"/>
          </a:xfrm>
          <a:prstGeom prst="rect">
            <a:avLst/>
          </a:prstGeom>
        </p:spPr>
        <p:txBody>
          <a:bodyPr vert="horz" wrap="square" lIns="36000" tIns="36000" rIns="36000" bIns="36000" rtlCol="0" anchor="ctr" anchorCtr="0">
            <a:spAutoFit/>
          </a:bodyPr>
          <a:lstStyle>
            <a:lvl1pPr>
              <a:defRPr sz="2368">
                <a:solidFill>
                  <a:schemeClr val="accent4">
                    <a:lumMod val="50000"/>
                  </a:schemeClr>
                </a:solidFill>
              </a:defRPr>
            </a:lvl1pPr>
          </a:lstStyle>
          <a:p>
            <a:r>
              <a:rPr lang="en-US" dirty="0"/>
              <a:t>CLICK TO EDIT MASTER TITLE STYLE</a:t>
            </a:r>
            <a:endParaRPr lang="en-IN" dirty="0"/>
          </a:p>
        </p:txBody>
      </p:sp>
    </p:spTree>
    <p:extLst>
      <p:ext uri="{BB962C8B-B14F-4D97-AF65-F5344CB8AC3E}">
        <p14:creationId xmlns:p14="http://schemas.microsoft.com/office/powerpoint/2010/main" val="2343026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p:nvPr userDrawn="1"/>
        </p:nvSpPr>
        <p:spPr>
          <a:xfrm>
            <a:off x="11700957" y="6511811"/>
            <a:ext cx="365709" cy="456792"/>
          </a:xfrm>
          <a:prstGeom prst="rect">
            <a:avLst/>
          </a:prstGeom>
          <a:noFill/>
        </p:spPr>
        <p:txBody>
          <a:bodyPr wrap="square" rtlCol="0">
            <a:spAutoFit/>
          </a:bodyPr>
          <a:lstStyle/>
          <a:p>
            <a:fld id="{65B66DB6-D71E-4B3E-9AE0-4919FDE04E8D}" type="slidenum">
              <a:rPr lang="en-US" sz="1184" smtClean="0">
                <a:solidFill>
                  <a:schemeClr val="tx1"/>
                </a:solidFill>
                <a:latin typeface="Segoe UI" panose="020B0502040204020203" pitchFamily="34" charset="0"/>
                <a:cs typeface="Segoe UI" panose="020B0502040204020203" pitchFamily="34" charset="0"/>
              </a:rPr>
              <a:t>‹#›</a:t>
            </a:fld>
            <a:endParaRPr lang="en-US" sz="1184"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4349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e thir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0" name="think-cell Slide" r:id="rId6" imgW="351" imgH="362" progId="TCLayout.ActiveDocument.1">
                  <p:embed/>
                </p:oleObj>
              </mc:Choice>
              <mc:Fallback>
                <p:oleObj name="think-cell Slide" r:id="rId6"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99BD629-6D2B-423A-B703-DD878EA60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798" b="1" i="0" baseline="0" dirty="0">
              <a:latin typeface="Gill Sans Nova" panose="020B0602020104020203" pitchFamily="34" charset="0"/>
              <a:ea typeface="+mj-ea"/>
              <a:cs typeface="+mj-cs"/>
              <a:sym typeface="Gill Sans Nova" panose="020B0602020104020203" pitchFamily="34" charset="0"/>
            </a:endParaRPr>
          </a:p>
        </p:txBody>
      </p:sp>
      <p:sp>
        <p:nvSpPr>
          <p:cNvPr id="5" name="Slide Number Placeholder 4">
            <a:extLst>
              <a:ext uri="{FF2B5EF4-FFF2-40B4-BE49-F238E27FC236}">
                <a16:creationId xmlns:a16="http://schemas.microsoft.com/office/drawing/2014/main" id="{A85F2481-E32E-4408-B726-90EDA333B666}"/>
              </a:ext>
            </a:extLst>
          </p:cNvPr>
          <p:cNvSpPr>
            <a:spLocks noGrp="1"/>
          </p:cNvSpPr>
          <p:nvPr userDrawn="1">
            <p:ph type="sldNum" sz="quarter" idx="12"/>
          </p:nvPr>
        </p:nvSpPr>
        <p:spPr>
          <a:xfrm>
            <a:off x="11362811" y="6462128"/>
            <a:ext cx="398442" cy="288000"/>
          </a:xfrm>
          <a:prstGeom prst="rect">
            <a:avLst/>
          </a:prstGeom>
          <a:noFill/>
          <a:ln>
            <a:noFill/>
          </a:ln>
        </p:spPr>
        <p:txBody>
          <a:bodyPr/>
          <a:lstStyle>
            <a:lvl1pPr>
              <a:defRPr sz="1000" b="0">
                <a:solidFill>
                  <a:schemeClr val="tx1"/>
                </a:solidFill>
                <a:latin typeface="Avenir" panose="020B0503020203020204" pitchFamily="34" charset="0"/>
                <a:sym typeface="Avenir" panose="020B0503020203020204" pitchFamily="34" charset="0"/>
              </a:defRPr>
            </a:lvl1pPr>
          </a:lstStyle>
          <a:p>
            <a:fld id="{8AF7FAF0-C790-4082-8625-56CE19E7CD43}" type="slidenum">
              <a:rPr lang="en-IN" smtClean="0"/>
              <a:pPr/>
              <a:t>‹#›</a:t>
            </a:fld>
            <a:endParaRPr lang="en-IN" dirty="0"/>
          </a:p>
        </p:txBody>
      </p:sp>
      <p:sp>
        <p:nvSpPr>
          <p:cNvPr id="2" name="Title 1">
            <a:extLst>
              <a:ext uri="{FF2B5EF4-FFF2-40B4-BE49-F238E27FC236}">
                <a16:creationId xmlns:a16="http://schemas.microsoft.com/office/drawing/2014/main" id="{946505DF-CFBF-47B0-A11D-2B90A8E0FD82}"/>
              </a:ext>
            </a:extLst>
          </p:cNvPr>
          <p:cNvSpPr>
            <a:spLocks noGrp="1"/>
          </p:cNvSpPr>
          <p:nvPr>
            <p:ph type="title" hasCustomPrompt="1"/>
          </p:nvPr>
        </p:nvSpPr>
        <p:spPr>
          <a:xfrm>
            <a:off x="603304" y="682243"/>
            <a:ext cx="3200138" cy="811367"/>
          </a:xfrm>
        </p:spPr>
        <p:txBody>
          <a:bodyPr bIns="36000" anchor="ctr" anchorCtr="0"/>
          <a:lstStyle>
            <a:lvl1pPr>
              <a:lnSpc>
                <a:spcPct val="100000"/>
              </a:lnSpc>
              <a:defRPr lang="en-IN" sz="2398" b="1" kern="1200" baseline="0" dirty="0">
                <a:solidFill>
                  <a:schemeClr val="bg1"/>
                </a:solidFill>
                <a:latin typeface="Gill Sans MT" panose="020B0502020104020203" pitchFamily="34" charset="0"/>
                <a:ea typeface="+mn-ea"/>
                <a:cs typeface="+mn-cs"/>
                <a:sym typeface="Avenir" panose="020B0503020203020204" pitchFamily="34" charset="0"/>
              </a:defRPr>
            </a:lvl1pPr>
          </a:lstStyle>
          <a:p>
            <a:r>
              <a:rPr lang="en-US" dirty="0"/>
              <a:t>CLICK TO EDIT TEXT SLIDE TITLE</a:t>
            </a:r>
            <a:endParaRPr lang="en-IN" dirty="0"/>
          </a:p>
        </p:txBody>
      </p:sp>
      <p:cxnSp>
        <p:nvCxnSpPr>
          <p:cNvPr id="8" name="Straight Connector 7"/>
          <p:cNvCxnSpPr/>
          <p:nvPr userDrawn="1"/>
        </p:nvCxnSpPr>
        <p:spPr>
          <a:xfrm flipH="1">
            <a:off x="3719736" y="0"/>
            <a:ext cx="2592288" cy="6858000"/>
          </a:xfrm>
          <a:prstGeom prst="line">
            <a:avLst/>
          </a:prstGeom>
          <a:ln w="76200" cmpd="sng">
            <a:solidFill>
              <a:srgbClr val="EA554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1796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2B6-2014-4694-A52E-5C9E84FA9525}"/>
              </a:ext>
            </a:extLst>
          </p:cNvPr>
          <p:cNvSpPr>
            <a:spLocks noGrp="1"/>
          </p:cNvSpPr>
          <p:nvPr>
            <p:ph type="dt" sz="half" idx="10"/>
          </p:nvPr>
        </p:nvSpPr>
        <p:spPr>
          <a:xfrm>
            <a:off x="838200" y="6356351"/>
            <a:ext cx="2743200" cy="365125"/>
          </a:xfrm>
          <a:prstGeom prst="rect">
            <a:avLst/>
          </a:prstGeom>
        </p:spPr>
        <p:txBody>
          <a:bodyPr/>
          <a:lstStyle/>
          <a:p>
            <a:fld id="{60AC0A1E-217F-40D9-BEC3-D83B5D7AB1C1}" type="datetimeFigureOut">
              <a:rPr lang="en-US" smtClean="0"/>
              <a:t>4/3/2020</a:t>
            </a:fld>
            <a:endParaRPr lang="en-US" dirty="0"/>
          </a:p>
        </p:txBody>
      </p:sp>
      <p:sp>
        <p:nvSpPr>
          <p:cNvPr id="3" name="Footer Placeholder 2">
            <a:extLst>
              <a:ext uri="{FF2B5EF4-FFF2-40B4-BE49-F238E27FC236}">
                <a16:creationId xmlns:a16="http://schemas.microsoft.com/office/drawing/2014/main" id="{58B65034-B65F-4B40-961E-5150FC74A78C}"/>
              </a:ext>
            </a:extLst>
          </p:cNvPr>
          <p:cNvSpPr>
            <a:spLocks noGrp="1"/>
          </p:cNvSpPr>
          <p:nvPr>
            <p:ph type="ftr" sz="quarter" idx="11"/>
          </p:nvPr>
        </p:nvSpPr>
        <p:spPr>
          <a:xfrm>
            <a:off x="4038601" y="6356351"/>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6C53B37-84EA-40CD-83E9-158E81EEF921}"/>
              </a:ext>
            </a:extLst>
          </p:cNvPr>
          <p:cNvSpPr>
            <a:spLocks noGrp="1"/>
          </p:cNvSpPr>
          <p:nvPr>
            <p:ph type="sldNum" sz="quarter" idx="12"/>
          </p:nvPr>
        </p:nvSpPr>
        <p:spPr>
          <a:xfrm>
            <a:off x="8610600" y="6356351"/>
            <a:ext cx="2743200" cy="365125"/>
          </a:xfrm>
          <a:prstGeom prst="rect">
            <a:avLst/>
          </a:prstGeom>
        </p:spPr>
        <p:txBody>
          <a:bodyPr/>
          <a:lstStyle/>
          <a:p>
            <a:fld id="{51147F4D-6AD5-43C5-822E-555BF00A3BF0}" type="slidenum">
              <a:rPr lang="en-US" smtClean="0"/>
              <a:t>‹#›</a:t>
            </a:fld>
            <a:endParaRPr lang="en-US" dirty="0"/>
          </a:p>
        </p:txBody>
      </p:sp>
    </p:spTree>
    <p:extLst>
      <p:ext uri="{BB962C8B-B14F-4D97-AF65-F5344CB8AC3E}">
        <p14:creationId xmlns:p14="http://schemas.microsoft.com/office/powerpoint/2010/main" val="3617178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2058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pic>
        <p:nvPicPr>
          <p:cNvPr id="10" name="Picture 9" descr="Link-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007" y="0"/>
            <a:ext cx="12288688" cy="6912387"/>
          </a:xfrm>
          <a:prstGeom prst="rect">
            <a:avLst/>
          </a:prstGeom>
        </p:spPr>
      </p:pic>
      <p:graphicFrame>
        <p:nvGraphicFramePr>
          <p:cNvPr id="7" name="Object 6" hidden="1">
            <a:extLst>
              <a:ext uri="{FF2B5EF4-FFF2-40B4-BE49-F238E27FC236}">
                <a16:creationId xmlns:a16="http://schemas.microsoft.com/office/drawing/2014/main" id="{0BBC59E8-4873-4B9E-902A-20AEE235C084}"/>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2" name="think-cell Slide" r:id="rId5" imgW="351" imgH="362" progId="TCLayout.ActiveDocument.1">
                  <p:embed/>
                </p:oleObj>
              </mc:Choice>
              <mc:Fallback>
                <p:oleObj name="think-cell Slide" r:id="rId5" imgW="351" imgH="362" progId="TCLayout.ActiveDocument.1">
                  <p:embed/>
                  <p:pic>
                    <p:nvPicPr>
                      <p:cNvPr id="7" name="Object 6" hidden="1">
                        <a:extLst>
                          <a:ext uri="{FF2B5EF4-FFF2-40B4-BE49-F238E27FC236}">
                            <a16:creationId xmlns:a16="http://schemas.microsoft.com/office/drawing/2014/main" id="{0BBC59E8-4873-4B9E-902A-20AEE235C08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sz="quarter" idx="10" hasCustomPrompt="1"/>
          </p:nvPr>
        </p:nvSpPr>
        <p:spPr>
          <a:xfrm>
            <a:off x="2747629" y="3717032"/>
            <a:ext cx="6696744" cy="576362"/>
          </a:xfrm>
        </p:spPr>
        <p:txBody>
          <a:bodyPr anchor="ctr" anchorCtr="0">
            <a:normAutofit/>
          </a:bodyPr>
          <a:lstStyle>
            <a:lvl1pPr marL="10791" indent="0" algn="ctr">
              <a:buNone/>
              <a:defRPr lang="en-US" sz="2798" b="0" kern="1200" spc="-15" baseline="0" dirty="0">
                <a:solidFill>
                  <a:srgbClr val="EA554D"/>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Place subtext here</a:t>
            </a:r>
          </a:p>
        </p:txBody>
      </p:sp>
      <p:sp>
        <p:nvSpPr>
          <p:cNvPr id="6" name="Text Placeholder 5"/>
          <p:cNvSpPr>
            <a:spLocks noGrp="1"/>
          </p:cNvSpPr>
          <p:nvPr>
            <p:ph type="body" sz="quarter" idx="11" hasCustomPrompt="1"/>
          </p:nvPr>
        </p:nvSpPr>
        <p:spPr>
          <a:xfrm>
            <a:off x="2351584" y="2564904"/>
            <a:ext cx="7488832" cy="1152128"/>
          </a:xfrm>
        </p:spPr>
        <p:txBody>
          <a:bodyPr anchor="ctr" anchorCtr="0">
            <a:noAutofit/>
          </a:bodyPr>
          <a:lstStyle>
            <a:lvl1pPr marL="10791" indent="0" algn="ctr">
              <a:buNone/>
              <a:defRPr lang="en-US" sz="3997" b="1" kern="1200" spc="-15" baseline="0" dirty="0">
                <a:solidFill>
                  <a:srgbClr val="FFFFFF"/>
                </a:solidFill>
                <a:latin typeface="Gill Sans MT" panose="020B0502020104020203" pitchFamily="34" charset="0"/>
                <a:ea typeface="+mn-ea"/>
                <a:cs typeface="+mn-cs"/>
                <a:sym typeface="Avenir" panose="020B0503020203020204" pitchFamily="34" charset="0"/>
              </a:defRPr>
            </a:lvl1pPr>
          </a:lstStyle>
          <a:p>
            <a:pPr marL="0" lvl="0" indent="0" algn="ctr" defTabSz="913609" rtl="0" eaLnBrk="1" latinLnBrk="0" hangingPunct="1">
              <a:lnSpc>
                <a:spcPct val="100000"/>
              </a:lnSpc>
              <a:spcBef>
                <a:spcPts val="0"/>
              </a:spcBef>
              <a:buClr>
                <a:schemeClr val="tx1"/>
              </a:buClr>
              <a:buSzPct val="100000"/>
              <a:buFontTx/>
              <a:buNone/>
              <a:tabLst>
                <a:tab pos="532939" algn="l"/>
              </a:tabLst>
            </a:pPr>
            <a:r>
              <a:rPr lang="en-US" dirty="0"/>
              <a:t>EDIT PRESENTATION TITLE</a:t>
            </a:r>
          </a:p>
        </p:txBody>
      </p:sp>
      <p:pic>
        <p:nvPicPr>
          <p:cNvPr id="11" name="Picture 10">
            <a:extLst>
              <a:ext uri="{FF2B5EF4-FFF2-40B4-BE49-F238E27FC236}">
                <a16:creationId xmlns:a16="http://schemas.microsoft.com/office/drawing/2014/main" id="{33631965-320D-4B5A-91B3-9A0C271DC317}"/>
              </a:ext>
            </a:extLst>
          </p:cNvPr>
          <p:cNvPicPr>
            <a:picLocks noChangeAspect="1"/>
          </p:cNvPicPr>
          <p:nvPr userDrawn="1"/>
        </p:nvPicPr>
        <p:blipFill>
          <a:blip r:embed="rId7">
            <a:duotone>
              <a:schemeClr val="bg2">
                <a:shade val="45000"/>
                <a:satMod val="135000"/>
              </a:schemeClr>
              <a:prstClr val="white"/>
            </a:duotone>
            <a:lum bright="100000"/>
          </a:blip>
          <a:stretch>
            <a:fillRect/>
          </a:stretch>
        </p:blipFill>
        <p:spPr>
          <a:xfrm>
            <a:off x="4961716" y="764704"/>
            <a:ext cx="2214802" cy="13865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7432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2B6-2014-4694-A52E-5C9E84FA9525}"/>
              </a:ext>
            </a:extLst>
          </p:cNvPr>
          <p:cNvSpPr>
            <a:spLocks noGrp="1"/>
          </p:cNvSpPr>
          <p:nvPr>
            <p:ph type="dt" sz="half" idx="10"/>
          </p:nvPr>
        </p:nvSpPr>
        <p:spPr>
          <a:xfrm>
            <a:off x="838200" y="6356351"/>
            <a:ext cx="2743200" cy="365125"/>
          </a:xfrm>
          <a:prstGeom prst="rect">
            <a:avLst/>
          </a:prstGeom>
        </p:spPr>
        <p:txBody>
          <a:bodyPr/>
          <a:lstStyle/>
          <a:p>
            <a:pPr defTabSz="902330" fontAlgn="base">
              <a:spcBef>
                <a:spcPct val="0"/>
              </a:spcBef>
              <a:spcAft>
                <a:spcPct val="0"/>
              </a:spcAft>
            </a:pPr>
            <a:fld id="{60AC0A1E-217F-40D9-BEC3-D83B5D7AB1C1}" type="datetimeFigureOut">
              <a:rPr lang="en-US" sz="1776" smtClean="0">
                <a:solidFill>
                  <a:srgbClr val="3A3A3A"/>
                </a:solidFill>
                <a:latin typeface="Arial" charset="0"/>
                <a:cs typeface="Arial" charset="0"/>
              </a:rPr>
              <a:pPr defTabSz="902330" fontAlgn="base">
                <a:spcBef>
                  <a:spcPct val="0"/>
                </a:spcBef>
                <a:spcAft>
                  <a:spcPct val="0"/>
                </a:spcAft>
              </a:pPr>
              <a:t>4/3/2020</a:t>
            </a:fld>
            <a:endParaRPr lang="en-US" sz="1776" dirty="0">
              <a:solidFill>
                <a:srgbClr val="3A3A3A"/>
              </a:solidFill>
              <a:latin typeface="Arial" charset="0"/>
              <a:cs typeface="Arial" charset="0"/>
            </a:endParaRPr>
          </a:p>
        </p:txBody>
      </p:sp>
      <p:sp>
        <p:nvSpPr>
          <p:cNvPr id="3" name="Footer Placeholder 2">
            <a:extLst>
              <a:ext uri="{FF2B5EF4-FFF2-40B4-BE49-F238E27FC236}">
                <a16:creationId xmlns:a16="http://schemas.microsoft.com/office/drawing/2014/main" id="{58B65034-B65F-4B40-961E-5150FC74A78C}"/>
              </a:ext>
            </a:extLst>
          </p:cNvPr>
          <p:cNvSpPr>
            <a:spLocks noGrp="1"/>
          </p:cNvSpPr>
          <p:nvPr>
            <p:ph type="ftr" sz="quarter" idx="11"/>
          </p:nvPr>
        </p:nvSpPr>
        <p:spPr>
          <a:xfrm>
            <a:off x="4038601" y="6356351"/>
            <a:ext cx="4114800" cy="365125"/>
          </a:xfrm>
          <a:prstGeom prst="rect">
            <a:avLst/>
          </a:prstGeom>
        </p:spPr>
        <p:txBody>
          <a:bodyPr/>
          <a:lstStyle/>
          <a:p>
            <a:pPr defTabSz="902330" fontAlgn="base">
              <a:spcBef>
                <a:spcPct val="0"/>
              </a:spcBef>
              <a:spcAft>
                <a:spcPct val="0"/>
              </a:spcAft>
            </a:pPr>
            <a:endParaRPr lang="en-US" sz="1776" dirty="0">
              <a:solidFill>
                <a:srgbClr val="3A3A3A"/>
              </a:solidFill>
              <a:latin typeface="Arial" charset="0"/>
              <a:cs typeface="Arial" charset="0"/>
            </a:endParaRPr>
          </a:p>
        </p:txBody>
      </p:sp>
      <p:sp>
        <p:nvSpPr>
          <p:cNvPr id="4" name="Slide Number Placeholder 3">
            <a:extLst>
              <a:ext uri="{FF2B5EF4-FFF2-40B4-BE49-F238E27FC236}">
                <a16:creationId xmlns:a16="http://schemas.microsoft.com/office/drawing/2014/main" id="{66C53B37-84EA-40CD-83E9-158E81EEF921}"/>
              </a:ext>
            </a:extLst>
          </p:cNvPr>
          <p:cNvSpPr>
            <a:spLocks noGrp="1"/>
          </p:cNvSpPr>
          <p:nvPr>
            <p:ph type="sldNum" sz="quarter" idx="12"/>
          </p:nvPr>
        </p:nvSpPr>
        <p:spPr>
          <a:xfrm>
            <a:off x="8610600" y="6356351"/>
            <a:ext cx="2743200" cy="365125"/>
          </a:xfrm>
          <a:prstGeom prst="rect">
            <a:avLst/>
          </a:prstGeom>
        </p:spPr>
        <p:txBody>
          <a:bodyPr/>
          <a:lstStyle/>
          <a:p>
            <a:pPr defTabSz="902330" fontAlgn="base">
              <a:spcBef>
                <a:spcPct val="0"/>
              </a:spcBef>
              <a:spcAft>
                <a:spcPct val="0"/>
              </a:spcAft>
            </a:pPr>
            <a:fld id="{51147F4D-6AD5-43C5-822E-555BF00A3BF0}" type="slidenum">
              <a:rPr lang="en-US" sz="1776" smtClean="0">
                <a:solidFill>
                  <a:srgbClr val="3A3A3A"/>
                </a:solidFill>
                <a:latin typeface="Arial" charset="0"/>
                <a:cs typeface="Arial" charset="0"/>
              </a:rPr>
              <a:pPr defTabSz="902330" fontAlgn="base">
                <a:spcBef>
                  <a:spcPct val="0"/>
                </a:spcBef>
                <a:spcAft>
                  <a:spcPct val="0"/>
                </a:spcAft>
              </a:pPr>
              <a:t>‹#›</a:t>
            </a:fld>
            <a:endParaRPr lang="en-US" sz="1776" dirty="0">
              <a:solidFill>
                <a:srgbClr val="3A3A3A"/>
              </a:solidFill>
              <a:latin typeface="Arial" charset="0"/>
              <a:cs typeface="Arial" charset="0"/>
            </a:endParaRPr>
          </a:p>
        </p:txBody>
      </p:sp>
    </p:spTree>
    <p:extLst>
      <p:ext uri="{BB962C8B-B14F-4D97-AF65-F5344CB8AC3E}">
        <p14:creationId xmlns:p14="http://schemas.microsoft.com/office/powerpoint/2010/main" val="3731030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p:nvPr userDrawn="1"/>
        </p:nvSpPr>
        <p:spPr>
          <a:xfrm>
            <a:off x="11700957" y="6511811"/>
            <a:ext cx="365709" cy="456792"/>
          </a:xfrm>
          <a:prstGeom prst="rect">
            <a:avLst/>
          </a:prstGeom>
          <a:noFill/>
        </p:spPr>
        <p:txBody>
          <a:bodyPr wrap="square" rtlCol="0">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fld id="{65B66DB6-D71E-4B3E-9AE0-4919FDE04E8D}" type="slidenum">
              <a:rPr kumimoji="0" lang="en-US" sz="1184" b="0" i="0" u="none" strike="noStrike" kern="1200" cap="none" spc="0" normalizeH="0" baseline="0" noProof="0" smtClean="0">
                <a:ln>
                  <a:noFill/>
                </a:ln>
                <a:solidFill>
                  <a:srgbClr val="3A3A3A"/>
                </a:solidFill>
                <a:effectLst/>
                <a:uLnTx/>
                <a:uFillTx/>
                <a:latin typeface="Segoe UI" panose="020B0502040204020203" pitchFamily="34" charset="0"/>
                <a:ea typeface="+mn-ea"/>
                <a:cs typeface="Segoe UI" panose="020B0502040204020203" pitchFamily="34" charset="0"/>
              </a:rPr>
              <a:pPr marL="0" marR="0" lvl="0" indent="0" algn="l" defTabSz="902330" rtl="0" eaLnBrk="1" fontAlgn="base" latinLnBrk="0" hangingPunct="1">
                <a:lnSpc>
                  <a:spcPct val="100000"/>
                </a:lnSpc>
                <a:spcBef>
                  <a:spcPct val="0"/>
                </a:spcBef>
                <a:spcAft>
                  <a:spcPct val="0"/>
                </a:spcAft>
                <a:buClrTx/>
                <a:buSzTx/>
                <a:buFontTx/>
                <a:buNone/>
                <a:tabLst/>
                <a:defRPr/>
              </a:pPr>
              <a:t>‹#›</a:t>
            </a:fld>
            <a:endParaRPr kumimoji="0" lang="en-US" sz="1184" b="0" i="0" u="none" strike="noStrike" kern="1200" cap="none" spc="0" normalizeH="0" baseline="0" noProof="0" dirty="0">
              <a:ln>
                <a:noFill/>
              </a:ln>
              <a:solidFill>
                <a:srgbClr val="3A3A3A"/>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713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ne thir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4" name="Object 3" hidden="1">
            <a:extLst>
              <a:ext uri="{FF2B5EF4-FFF2-40B4-BE49-F238E27FC236}">
                <a16:creationId xmlns:a16="http://schemas.microsoft.com/office/drawing/2014/main" id="{87CA82CB-D047-447E-B3D9-F4415A2AA159}"/>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6" name="think-cell Slide" r:id="rId6" imgW="351" imgH="362" progId="TCLayout.ActiveDocument.1">
                  <p:embed/>
                </p:oleObj>
              </mc:Choice>
              <mc:Fallback>
                <p:oleObj name="think-cell Slide" r:id="rId6" imgW="351" imgH="362" progId="TCLayout.ActiveDocument.1">
                  <p:embed/>
                  <p:pic>
                    <p:nvPicPr>
                      <p:cNvPr id="4" name="Object 3" hidden="1">
                        <a:extLst>
                          <a:ext uri="{FF2B5EF4-FFF2-40B4-BE49-F238E27FC236}">
                            <a16:creationId xmlns:a16="http://schemas.microsoft.com/office/drawing/2014/main" id="{87CA82CB-D047-447E-B3D9-F4415A2AA1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99BD629-6D2B-423A-B703-DD878EA60A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5" name="Slide Number Placeholder 4">
            <a:extLst>
              <a:ext uri="{FF2B5EF4-FFF2-40B4-BE49-F238E27FC236}">
                <a16:creationId xmlns:a16="http://schemas.microsoft.com/office/drawing/2014/main" id="{A85F2481-E32E-4408-B726-90EDA333B666}"/>
              </a:ext>
            </a:extLst>
          </p:cNvPr>
          <p:cNvSpPr>
            <a:spLocks noGrp="1"/>
          </p:cNvSpPr>
          <p:nvPr userDrawn="1">
            <p:ph type="sldNum" sz="quarter" idx="12"/>
          </p:nvPr>
        </p:nvSpPr>
        <p:spPr>
          <a:xfrm>
            <a:off x="11362811" y="6462128"/>
            <a:ext cx="398442" cy="288000"/>
          </a:xfrm>
          <a:prstGeom prst="rect">
            <a:avLst/>
          </a:prstGeom>
          <a:noFill/>
          <a:ln>
            <a:noFill/>
          </a:ln>
        </p:spPr>
        <p:txBody>
          <a:bodyPr/>
          <a:lstStyle>
            <a:lvl1pPr>
              <a:defRPr sz="1000" b="0">
                <a:solidFill>
                  <a:schemeClr val="tx1"/>
                </a:solidFill>
                <a:latin typeface="Avenir" panose="020B0503020203020204" pitchFamily="34" charset="0"/>
                <a:sym typeface="Avenir" panose="020B0503020203020204" pitchFamily="34" charset="0"/>
              </a:defRPr>
            </a:lvl1pPr>
          </a:lstStyle>
          <a:p>
            <a:pPr defTabSz="902330" fontAlgn="base">
              <a:spcBef>
                <a:spcPct val="0"/>
              </a:spcBef>
              <a:spcAft>
                <a:spcPct val="0"/>
              </a:spcAft>
            </a:pPr>
            <a:fld id="{8AF7FAF0-C790-4082-8625-56CE19E7CD43}" type="slidenum">
              <a:rPr lang="en-IN" smtClean="0">
                <a:solidFill>
                  <a:srgbClr val="3A3A3A"/>
                </a:solidFill>
                <a:cs typeface="Arial" charset="0"/>
              </a:rPr>
              <a:pPr defTabSz="902330" fontAlgn="base">
                <a:spcBef>
                  <a:spcPct val="0"/>
                </a:spcBef>
                <a:spcAft>
                  <a:spcPct val="0"/>
                </a:spcAft>
              </a:pPr>
              <a:t>‹#›</a:t>
            </a:fld>
            <a:endParaRPr lang="en-IN" dirty="0">
              <a:solidFill>
                <a:srgbClr val="3A3A3A"/>
              </a:solidFill>
              <a:cs typeface="Arial" charset="0"/>
            </a:endParaRPr>
          </a:p>
        </p:txBody>
      </p:sp>
      <p:sp>
        <p:nvSpPr>
          <p:cNvPr id="2" name="Title 1">
            <a:extLst>
              <a:ext uri="{FF2B5EF4-FFF2-40B4-BE49-F238E27FC236}">
                <a16:creationId xmlns:a16="http://schemas.microsoft.com/office/drawing/2014/main" id="{946505DF-CFBF-47B0-A11D-2B90A8E0FD82}"/>
              </a:ext>
            </a:extLst>
          </p:cNvPr>
          <p:cNvSpPr>
            <a:spLocks noGrp="1"/>
          </p:cNvSpPr>
          <p:nvPr>
            <p:ph type="title" hasCustomPrompt="1"/>
          </p:nvPr>
        </p:nvSpPr>
        <p:spPr>
          <a:xfrm>
            <a:off x="603304" y="682243"/>
            <a:ext cx="3200138" cy="811367"/>
          </a:xfrm>
        </p:spPr>
        <p:txBody>
          <a:bodyPr bIns="36000" anchor="ctr" anchorCtr="0"/>
          <a:lstStyle>
            <a:lvl1pPr>
              <a:lnSpc>
                <a:spcPct val="100000"/>
              </a:lnSpc>
              <a:defRPr lang="en-IN" sz="2398" b="1" kern="1200" baseline="0" dirty="0">
                <a:solidFill>
                  <a:schemeClr val="bg1"/>
                </a:solidFill>
                <a:latin typeface="Gill Sans MT" panose="020B0502020104020203" pitchFamily="34" charset="0"/>
                <a:ea typeface="+mn-ea"/>
                <a:cs typeface="+mn-cs"/>
                <a:sym typeface="Avenir" panose="020B0503020203020204" pitchFamily="34" charset="0"/>
              </a:defRPr>
            </a:lvl1pPr>
          </a:lstStyle>
          <a:p>
            <a:r>
              <a:rPr lang="en-US" dirty="0"/>
              <a:t>CLICK TO EDIT TEXT SLIDE TITLE</a:t>
            </a:r>
            <a:endParaRPr lang="en-IN" dirty="0"/>
          </a:p>
        </p:txBody>
      </p:sp>
      <p:cxnSp>
        <p:nvCxnSpPr>
          <p:cNvPr id="8" name="Straight Connector 7"/>
          <p:cNvCxnSpPr/>
          <p:nvPr userDrawn="1"/>
        </p:nvCxnSpPr>
        <p:spPr>
          <a:xfrm flipH="1">
            <a:off x="3719736" y="0"/>
            <a:ext cx="2592288" cy="6858000"/>
          </a:xfrm>
          <a:prstGeom prst="line">
            <a:avLst/>
          </a:prstGeom>
          <a:ln w="76200" cmpd="sng">
            <a:solidFill>
              <a:srgbClr val="EA554D"/>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7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465163" y="206064"/>
            <a:ext cx="1379851" cy="892030"/>
          </a:xfrm>
          <a:prstGeom prst="rect">
            <a:avLst/>
          </a:prstGeom>
          <a:noFill/>
          <a:ln w="9525">
            <a:noFill/>
            <a:miter lim="800000"/>
            <a:headEnd/>
            <a:tailEnd/>
          </a:ln>
        </p:spPr>
      </p:pic>
      <p:sp>
        <p:nvSpPr>
          <p:cNvPr id="4" name="TextBox 16"/>
          <p:cNvSpPr txBox="1"/>
          <p:nvPr userDrawn="1"/>
        </p:nvSpPr>
        <p:spPr>
          <a:xfrm>
            <a:off x="11480800" y="6453892"/>
            <a:ext cx="609600" cy="322441"/>
          </a:xfrm>
          <a:prstGeom prst="rect">
            <a:avLst/>
          </a:prstGeom>
          <a:noFill/>
        </p:spPr>
        <p:txBody>
          <a:bodyPr lIns="108720" tIns="54361" rIns="108720" bIns="54361" anchor="ctr">
            <a:sp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fld id="{D2FF584B-C88C-4411-984A-6427B0C91A19}" type="slidenum">
              <a:rPr kumimoji="0" lang="en-US" sz="1382" b="0" i="0" u="none" strike="noStrike" kern="1200" cap="none" spc="0" normalizeH="0" baseline="0" noProof="0">
                <a:ln>
                  <a:noFill/>
                </a:ln>
                <a:solidFill>
                  <a:srgbClr val="3A3A3A"/>
                </a:solidFill>
                <a:effectLst/>
                <a:uLnTx/>
                <a:uFillTx/>
                <a:latin typeface="Calibri" pitchFamily="34" charset="0"/>
                <a:ea typeface="+mn-ea"/>
                <a:cs typeface="Arial" charset="0"/>
              </a:rPr>
              <a:pPr marL="0" marR="0" lvl="0" indent="0" algn="ctr" defTabSz="902330" rtl="0" eaLnBrk="1" fontAlgn="base" latinLnBrk="0" hangingPunct="1">
                <a:lnSpc>
                  <a:spcPct val="100000"/>
                </a:lnSpc>
                <a:spcBef>
                  <a:spcPct val="0"/>
                </a:spcBef>
                <a:spcAft>
                  <a:spcPct val="0"/>
                </a:spcAft>
                <a:buClrTx/>
                <a:buSzTx/>
                <a:buFontTx/>
                <a:buNone/>
                <a:tabLst/>
                <a:defRPr/>
              </a:pPr>
              <a:t>‹#›</a:t>
            </a:fld>
            <a:endParaRPr kumimoji="0" lang="en-US" sz="1382" b="0" i="0" u="none" strike="noStrike" kern="1200" cap="none" spc="0" normalizeH="0" baseline="0" noProof="0" dirty="0">
              <a:ln>
                <a:noFill/>
              </a:ln>
              <a:solidFill>
                <a:srgbClr val="3A3A3A"/>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4047736494"/>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1.e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ags" Target="../tags/tag5.xml"/><Relationship Id="rId5" Type="http://schemas.openxmlformats.org/officeDocument/2006/relationships/slideLayout" Target="../slideLayouts/slideLayout9.xml"/><Relationship Id="rId10" Type="http://schemas.openxmlformats.org/officeDocument/2006/relationships/tags" Target="../tags/tag4.xml"/><Relationship Id="rId4" Type="http://schemas.openxmlformats.org/officeDocument/2006/relationships/slideLayout" Target="../slideLayouts/slideLayout8.xml"/><Relationship Id="rId9" Type="http://schemas.openxmlformats.org/officeDocument/2006/relationships/vmlDrawing" Target="../drawings/vmlDrawing3.vml"/><Relationship Id="rId1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ags" Target="../tags/tag10.xml"/><Relationship Id="rId5" Type="http://schemas.openxmlformats.org/officeDocument/2006/relationships/slideLayout" Target="../slideLayouts/slideLayout16.xml"/><Relationship Id="rId10" Type="http://schemas.openxmlformats.org/officeDocument/2006/relationships/tags" Target="../tags/tag9.xml"/><Relationship Id="rId4" Type="http://schemas.openxmlformats.org/officeDocument/2006/relationships/slideLayout" Target="../slideLayouts/slideLayout15.xml"/><Relationship Id="rId9" Type="http://schemas.openxmlformats.org/officeDocument/2006/relationships/vmlDrawing" Target="../drawings/vmlDrawing6.vml"/><Relationship Id="rId14"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13" Type="http://schemas.openxmlformats.org/officeDocument/2006/relationships/image" Target="../media/image1.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ags" Target="../tags/tag15.xml"/><Relationship Id="rId5" Type="http://schemas.openxmlformats.org/officeDocument/2006/relationships/slideLayout" Target="../slideLayouts/slideLayout23.xml"/><Relationship Id="rId10" Type="http://schemas.openxmlformats.org/officeDocument/2006/relationships/tags" Target="../tags/tag14.xml"/><Relationship Id="rId4" Type="http://schemas.openxmlformats.org/officeDocument/2006/relationships/slideLayout" Target="../slideLayouts/slideLayout22.xml"/><Relationship Id="rId9" Type="http://schemas.openxmlformats.org/officeDocument/2006/relationships/vmlDrawing" Target="../drawings/vmlDrawing9.vml"/><Relationship Id="rId14"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5.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vmlDrawing" Target="../drawings/vmlDrawing13.vml"/><Relationship Id="rId13" Type="http://schemas.openxmlformats.org/officeDocument/2006/relationships/image" Target="../media/image3.emf"/><Relationship Id="rId3" Type="http://schemas.openxmlformats.org/officeDocument/2006/relationships/slideLayout" Target="../slideLayouts/slideLayout42.xml"/><Relationship Id="rId7" Type="http://schemas.openxmlformats.org/officeDocument/2006/relationships/theme" Target="../theme/theme6.xml"/><Relationship Id="rId12" Type="http://schemas.openxmlformats.org/officeDocument/2006/relationships/image" Target="../media/image1.emf"/><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oleObject" Target="../embeddings/oleObject13.bin"/><Relationship Id="rId5" Type="http://schemas.openxmlformats.org/officeDocument/2006/relationships/slideLayout" Target="../slideLayouts/slideLayout44.xml"/><Relationship Id="rId10" Type="http://schemas.openxmlformats.org/officeDocument/2006/relationships/tags" Target="../tags/tag21.xml"/><Relationship Id="rId4" Type="http://schemas.openxmlformats.org/officeDocument/2006/relationships/slideLayout" Target="../slideLayouts/slideLayout43.xml"/><Relationship Id="rId9" Type="http://schemas.openxmlformats.org/officeDocument/2006/relationships/tags" Target="../tags/tag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C02D3-04CA-4747-B578-7347D42DD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1C6AB9-9811-468A-9B85-B99B6C940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F3F9C-1B67-4683-9F9A-E2514F036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C0A1E-217F-40D9-BEC3-D83B5D7AB1C1}" type="datetimeFigureOut">
              <a:rPr lang="en-US" smtClean="0"/>
              <a:t>4/3/2020</a:t>
            </a:fld>
            <a:endParaRPr lang="en-US" dirty="0"/>
          </a:p>
        </p:txBody>
      </p:sp>
      <p:sp>
        <p:nvSpPr>
          <p:cNvPr id="5" name="Footer Placeholder 4">
            <a:extLst>
              <a:ext uri="{FF2B5EF4-FFF2-40B4-BE49-F238E27FC236}">
                <a16:creationId xmlns:a16="http://schemas.microsoft.com/office/drawing/2014/main" id="{C256A70F-098A-4D7D-901A-F4B46FFA87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828B2B8-3EA4-49CF-AE8B-AA0391335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47F4D-6AD5-43C5-822E-555BF00A3BF0}" type="slidenum">
              <a:rPr lang="en-US" smtClean="0"/>
              <a:t>‹#›</a:t>
            </a:fld>
            <a:endParaRPr lang="en-US" dirty="0"/>
          </a:p>
        </p:txBody>
      </p:sp>
    </p:spTree>
    <p:extLst>
      <p:ext uri="{BB962C8B-B14F-4D97-AF65-F5344CB8AC3E}">
        <p14:creationId xmlns:p14="http://schemas.microsoft.com/office/powerpoint/2010/main" val="270706013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6" r:id="rId3"/>
    <p:sldLayoutId id="214748371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8E86F-8972-4C42-B226-C459CE4E41C9}"/>
              </a:ext>
            </a:extLst>
          </p:cNvPr>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8" name="think-cell Slide" r:id="rId12" imgW="351" imgH="362" progId="TCLayout.ActiveDocument.1">
                  <p:embed/>
                </p:oleObj>
              </mc:Choice>
              <mc:Fallback>
                <p:oleObj name="think-cell Slide" r:id="rId12" imgW="351" imgH="362" progId="TCLayout.ActiveDocument.1">
                  <p:embed/>
                  <p:pic>
                    <p:nvPicPr>
                      <p:cNvPr id="8" name="Object 7" hidden="1">
                        <a:extLst>
                          <a:ext uri="{FF2B5EF4-FFF2-40B4-BE49-F238E27FC236}">
                            <a16:creationId xmlns:a16="http://schemas.microsoft.com/office/drawing/2014/main" id="{88E8E86F-8972-4C42-B226-C459CE4E41C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5" name="Rectangle 14" hidden="1"/>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9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2" name="Title Placeholder 1">
            <a:extLst>
              <a:ext uri="{FF2B5EF4-FFF2-40B4-BE49-F238E27FC236}">
                <a16:creationId xmlns:a16="http://schemas.microsoft.com/office/drawing/2014/main" id="{3CF379A4-8BF7-4A83-80BB-541F4DE0EBDC}"/>
              </a:ext>
            </a:extLst>
          </p:cNvPr>
          <p:cNvSpPr>
            <a:spLocks noGrp="1"/>
          </p:cNvSpPr>
          <p:nvPr>
            <p:ph type="title"/>
          </p:nvPr>
        </p:nvSpPr>
        <p:spPr>
          <a:xfrm>
            <a:off x="150519" y="120618"/>
            <a:ext cx="10446014" cy="411257"/>
          </a:xfrm>
          <a:prstGeom prst="rect">
            <a:avLst/>
          </a:prstGeom>
        </p:spPr>
        <p:txBody>
          <a:bodyPr vert="horz" wrap="square" lIns="36000" tIns="36000" rIns="36000" bIns="36000" rtlCol="0" anchor="ctr" anchorCtr="0">
            <a:noAutofit/>
          </a:bodyPr>
          <a:lstStyle/>
          <a:p>
            <a:r>
              <a:rPr lang="en-US" dirty="0"/>
              <a:t>CLICK TO EDIT MASTER TITLE STYLE</a:t>
            </a:r>
            <a:endParaRPr lang="en-IN" dirty="0"/>
          </a:p>
        </p:txBody>
      </p:sp>
      <p:pic>
        <p:nvPicPr>
          <p:cNvPr id="5" name="Picture 4">
            <a:extLst>
              <a:ext uri="{FF2B5EF4-FFF2-40B4-BE49-F238E27FC236}">
                <a16:creationId xmlns:a16="http://schemas.microsoft.com/office/drawing/2014/main" id="{3208B16B-8DC8-4BA1-91D0-89023DBDF40D}"/>
              </a:ext>
            </a:extLst>
          </p:cNvPr>
          <p:cNvPicPr>
            <a:picLocks noChangeAspect="1"/>
          </p:cNvPicPr>
          <p:nvPr userDrawn="1"/>
        </p:nvPicPr>
        <p:blipFill>
          <a:blip r:embed="rId14"/>
          <a:stretch>
            <a:fillRect/>
          </a:stretch>
        </p:blipFill>
        <p:spPr>
          <a:xfrm>
            <a:off x="10940521" y="118345"/>
            <a:ext cx="1044855" cy="654120"/>
          </a:xfrm>
          <a:prstGeom prst="rect">
            <a:avLst/>
          </a:prstGeom>
        </p:spPr>
      </p:pic>
      <p:sp>
        <p:nvSpPr>
          <p:cNvPr id="13" name="Text Placeholder 12"/>
          <p:cNvSpPr>
            <a:spLocks noGrp="1"/>
          </p:cNvSpPr>
          <p:nvPr>
            <p:ph type="body" idx="1"/>
          </p:nvPr>
        </p:nvSpPr>
        <p:spPr>
          <a:xfrm>
            <a:off x="330506" y="1124744"/>
            <a:ext cx="11266814" cy="5434976"/>
          </a:xfrm>
          <a:prstGeom prst="rect">
            <a:avLst/>
          </a:prstGeom>
        </p:spPr>
        <p:txBody>
          <a:bodyPr vert="horz" lIns="91440" tIns="45720" rIns="91440" bIns="45720" rtlCol="0">
            <a:normAutofit/>
          </a:bodyPr>
          <a:lstStyle/>
          <a:p>
            <a:pPr lvl="0"/>
            <a:r>
              <a:rPr lang="en-US" dirty="0"/>
              <a:t>Click to edit </a:t>
            </a:r>
            <a:r>
              <a:rPr lang="en-US" dirty="0" err="1"/>
              <a:t>BulletPoint</a:t>
            </a:r>
            <a:endParaRPr lang="en-US" dirty="0"/>
          </a:p>
          <a:p>
            <a:pPr lvl="1"/>
            <a:r>
              <a:rPr lang="en-US" dirty="0"/>
              <a:t>Click to edit </a:t>
            </a:r>
            <a:r>
              <a:rPr lang="en-US" dirty="0" err="1"/>
              <a:t>BulletPoint</a:t>
            </a:r>
            <a:endParaRPr lang="en-US" dirty="0"/>
          </a:p>
          <a:p>
            <a:pPr lvl="2"/>
            <a:r>
              <a:rPr lang="en-US" dirty="0"/>
              <a:t>Click to edit </a:t>
            </a:r>
            <a:r>
              <a:rPr lang="en-US" dirty="0" err="1"/>
              <a:t>BulletPoint</a:t>
            </a:r>
            <a:endParaRPr lang="en-US" dirty="0"/>
          </a:p>
          <a:p>
            <a:pPr lvl="3"/>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p:txBody>
      </p:sp>
      <p:cxnSp>
        <p:nvCxnSpPr>
          <p:cNvPr id="14" name="Straight Connector 13"/>
          <p:cNvCxnSpPr/>
          <p:nvPr userDrawn="1"/>
        </p:nvCxnSpPr>
        <p:spPr>
          <a:xfrm>
            <a:off x="225778" y="872523"/>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884033"/>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691" r:id="rId3"/>
    <p:sldLayoutId id="2147483692" r:id="rId4"/>
    <p:sldLayoutId id="2147483693" r:id="rId5"/>
    <p:sldLayoutId id="2147483694" r:id="rId6"/>
    <p:sldLayoutId id="2147483695" r:id="rId7"/>
  </p:sldLayoutIdLst>
  <p:hf hdr="0" ftr="0" dt="0"/>
  <p:txStyles>
    <p:titleStyle>
      <a:lvl1pPr marL="0" algn="l" defTabSz="913609" rtl="0" eaLnBrk="1" latinLnBrk="0" hangingPunct="1">
        <a:lnSpc>
          <a:spcPct val="90000"/>
        </a:lnSpc>
        <a:spcBef>
          <a:spcPts val="1000"/>
        </a:spcBef>
        <a:buNone/>
        <a:defRPr lang="en-IN" sz="2398" b="1" kern="1200" cap="all" baseline="0" dirty="0">
          <a:solidFill>
            <a:srgbClr val="4472C4"/>
          </a:solidFill>
          <a:latin typeface="Gill Sans MT" panose="020B0502020104020203" pitchFamily="34" charset="0"/>
          <a:ea typeface="+mn-ea"/>
          <a:cs typeface="+mn-cs"/>
          <a:sym typeface="Avenir" panose="020B0503020203020204" pitchFamily="34" charset="0"/>
        </a:defRPr>
      </a:lvl1pPr>
    </p:titleStyle>
    <p:bodyStyle>
      <a:lvl1pPr marL="161860" indent="-151069" algn="l" defTabSz="913609" rtl="0" eaLnBrk="1" latinLnBrk="0" hangingPunct="1">
        <a:lnSpc>
          <a:spcPct val="100000"/>
        </a:lnSpc>
        <a:spcBef>
          <a:spcPts val="1574"/>
        </a:spcBef>
        <a:buClr>
          <a:schemeClr val="tx1"/>
        </a:buClr>
        <a:buSzPct val="100000"/>
        <a:buFontTx/>
        <a:buChar char="-"/>
        <a:tabLst>
          <a:tab pos="532939" algn="l"/>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1pPr>
      <a:lvl2pPr marL="161860" indent="-151069" algn="l" defTabSz="10757112" rtl="0" eaLnBrk="1" latinLnBrk="0" hangingPunct="1">
        <a:lnSpc>
          <a:spcPct val="100000"/>
        </a:lnSpc>
        <a:spcBef>
          <a:spcPts val="1574"/>
        </a:spcBef>
        <a:buClr>
          <a:schemeClr val="tx1"/>
        </a:buClr>
        <a:buSzPct val="100000"/>
        <a:buFontTx/>
        <a:buChar char="-"/>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2pPr>
      <a:lvl3pPr marL="589889" indent="-154666" algn="l" defTabSz="913609" rtl="0" eaLnBrk="1" latinLnBrk="0" hangingPunct="1">
        <a:lnSpc>
          <a:spcPct val="100000"/>
        </a:lnSpc>
        <a:spcBef>
          <a:spcPts val="1569"/>
        </a:spcBef>
        <a:buClr>
          <a:schemeClr val="tx1"/>
        </a:buClr>
        <a:buSzPct val="100000"/>
        <a:buFontTx/>
        <a:buChar char="-"/>
        <a:defRPr sz="1799" b="0" kern="1200">
          <a:solidFill>
            <a:schemeClr val="tx1"/>
          </a:solidFill>
          <a:latin typeface="Gill Sans MT" panose="020B0502020104020203" pitchFamily="34" charset="0"/>
          <a:ea typeface="+mn-ea"/>
          <a:cs typeface="+mn-cs"/>
          <a:sym typeface="Avenir" panose="020B0503020203020204" pitchFamily="34" charset="0"/>
        </a:defRPr>
      </a:lvl3pPr>
      <a:lvl4pPr marL="589889" indent="-154666" algn="l" defTabSz="913609" rtl="0" eaLnBrk="1" latinLnBrk="0" hangingPunct="1">
        <a:lnSpc>
          <a:spcPct val="100000"/>
        </a:lnSpc>
        <a:spcBef>
          <a:spcPts val="1569"/>
        </a:spcBef>
        <a:buClr>
          <a:schemeClr val="tx1"/>
        </a:buClr>
        <a:buSzPct val="100000"/>
        <a:buFontTx/>
        <a:buChar char="-"/>
        <a:tabLst>
          <a:tab pos="163054" algn="l"/>
        </a:tabLst>
        <a:defRPr lang="en-US" sz="1799" b="0" kern="1200" spc="-15" dirty="0">
          <a:solidFill>
            <a:srgbClr val="3A3A3A"/>
          </a:solidFill>
          <a:latin typeface="Gill Sans MT" panose="020B0502020104020203" pitchFamily="34" charset="0"/>
          <a:ea typeface="+mn-ea"/>
          <a:cs typeface="Arial"/>
          <a:sym typeface="Avenir" panose="020B0503020203020204" pitchFamily="34" charset="0"/>
        </a:defRPr>
      </a:lvl4pPr>
      <a:lvl5pPr marL="296294" marR="0" indent="-285503" algn="l" defTabSz="913609" rtl="0" eaLnBrk="1" fontAlgn="auto" latinLnBrk="0" hangingPunct="1">
        <a:lnSpc>
          <a:spcPct val="100000"/>
        </a:lnSpc>
        <a:spcBef>
          <a:spcPts val="1569"/>
        </a:spcBef>
        <a:spcAft>
          <a:spcPts val="0"/>
        </a:spcAft>
        <a:buClr>
          <a:schemeClr val="tx1"/>
        </a:buClr>
        <a:buSzPct val="100000"/>
        <a:buFont typeface="Arial" panose="020B0604020202020204" pitchFamily="34" charset="0"/>
        <a:buChar char="•"/>
        <a:tabLst>
          <a:tab pos="163054" algn="l"/>
        </a:tabLst>
        <a:defRPr lang="en-US" sz="1799" b="1" kern="1200" spc="-15" dirty="0" smtClean="0">
          <a:solidFill>
            <a:srgbClr val="3A3A3A"/>
          </a:solidFill>
          <a:latin typeface="Gill Sans MT" panose="020B0502020104020203" pitchFamily="34" charset="0"/>
          <a:ea typeface="+mn-ea"/>
          <a:cs typeface="Arial"/>
          <a:sym typeface="Avenir" panose="020B0503020203020204" pitchFamily="34" charset="0"/>
        </a:defRPr>
      </a:lvl5pPr>
      <a:lvl6pPr marL="2512425"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6pPr>
      <a:lvl7pPr marL="2969230"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7pPr>
      <a:lvl8pPr marL="3426034"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8pPr>
      <a:lvl9pPr marL="3882839"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609" rtl="0" eaLnBrk="1" latinLnBrk="0" hangingPunct="1">
        <a:defRPr sz="1799" kern="1200">
          <a:solidFill>
            <a:schemeClr val="tx1"/>
          </a:solidFill>
          <a:latin typeface="+mn-lt"/>
          <a:ea typeface="+mn-ea"/>
          <a:cs typeface="+mn-cs"/>
        </a:defRPr>
      </a:lvl1pPr>
      <a:lvl2pPr marL="456805" algn="l" defTabSz="913609" rtl="0" eaLnBrk="1" latinLnBrk="0" hangingPunct="1">
        <a:defRPr sz="1799" kern="1200">
          <a:solidFill>
            <a:schemeClr val="tx1"/>
          </a:solidFill>
          <a:latin typeface="+mn-lt"/>
          <a:ea typeface="+mn-ea"/>
          <a:cs typeface="+mn-cs"/>
        </a:defRPr>
      </a:lvl2pPr>
      <a:lvl3pPr marL="913609" algn="l" defTabSz="913609" rtl="0" eaLnBrk="1" latinLnBrk="0" hangingPunct="1">
        <a:defRPr sz="1799" kern="1200">
          <a:solidFill>
            <a:schemeClr val="tx1"/>
          </a:solidFill>
          <a:latin typeface="+mn-lt"/>
          <a:ea typeface="+mn-ea"/>
          <a:cs typeface="+mn-cs"/>
        </a:defRPr>
      </a:lvl3pPr>
      <a:lvl4pPr marL="1370414" algn="l" defTabSz="913609" rtl="0" eaLnBrk="1" latinLnBrk="0" hangingPunct="1">
        <a:defRPr sz="1799" kern="1200">
          <a:solidFill>
            <a:schemeClr val="tx1"/>
          </a:solidFill>
          <a:latin typeface="+mn-lt"/>
          <a:ea typeface="+mn-ea"/>
          <a:cs typeface="+mn-cs"/>
        </a:defRPr>
      </a:lvl4pPr>
      <a:lvl5pPr marL="1827218" algn="l" defTabSz="913609" rtl="0" eaLnBrk="1" latinLnBrk="0" hangingPunct="1">
        <a:defRPr sz="1799" kern="1200">
          <a:solidFill>
            <a:schemeClr val="tx1"/>
          </a:solidFill>
          <a:latin typeface="+mn-lt"/>
          <a:ea typeface="+mn-ea"/>
          <a:cs typeface="+mn-cs"/>
        </a:defRPr>
      </a:lvl5pPr>
      <a:lvl6pPr marL="2284023" algn="l" defTabSz="913609" rtl="0" eaLnBrk="1" latinLnBrk="0" hangingPunct="1">
        <a:defRPr sz="1799" kern="1200">
          <a:solidFill>
            <a:schemeClr val="tx1"/>
          </a:solidFill>
          <a:latin typeface="+mn-lt"/>
          <a:ea typeface="+mn-ea"/>
          <a:cs typeface="+mn-cs"/>
        </a:defRPr>
      </a:lvl6pPr>
      <a:lvl7pPr marL="2740827" algn="l" defTabSz="913609" rtl="0" eaLnBrk="1" latinLnBrk="0" hangingPunct="1">
        <a:defRPr sz="1799" kern="1200">
          <a:solidFill>
            <a:schemeClr val="tx1"/>
          </a:solidFill>
          <a:latin typeface="+mn-lt"/>
          <a:ea typeface="+mn-ea"/>
          <a:cs typeface="+mn-cs"/>
        </a:defRPr>
      </a:lvl7pPr>
      <a:lvl8pPr marL="3197632" algn="l" defTabSz="913609" rtl="0" eaLnBrk="1" latinLnBrk="0" hangingPunct="1">
        <a:defRPr sz="1799" kern="1200">
          <a:solidFill>
            <a:schemeClr val="tx1"/>
          </a:solidFill>
          <a:latin typeface="+mn-lt"/>
          <a:ea typeface="+mn-ea"/>
          <a:cs typeface="+mn-cs"/>
        </a:defRPr>
      </a:lvl8pPr>
      <a:lvl9pPr marL="3654436" algn="l" defTabSz="91360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8E86F-8972-4C42-B226-C459CE4E41C9}"/>
              </a:ext>
            </a:extLst>
          </p:cNvPr>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0" name="think-cell Slide" r:id="rId12" imgW="351" imgH="362" progId="TCLayout.ActiveDocument.1">
                  <p:embed/>
                </p:oleObj>
              </mc:Choice>
              <mc:Fallback>
                <p:oleObj name="think-cell Slide" r:id="rId12" imgW="351" imgH="362" progId="TCLayout.ActiveDocument.1">
                  <p:embed/>
                  <p:pic>
                    <p:nvPicPr>
                      <p:cNvPr id="8" name="Object 7" hidden="1">
                        <a:extLst>
                          <a:ext uri="{FF2B5EF4-FFF2-40B4-BE49-F238E27FC236}">
                            <a16:creationId xmlns:a16="http://schemas.microsoft.com/office/drawing/2014/main" id="{88E8E86F-8972-4C42-B226-C459CE4E41C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5" name="Rectangle 14" hidden="1"/>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9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2" name="Title Placeholder 1">
            <a:extLst>
              <a:ext uri="{FF2B5EF4-FFF2-40B4-BE49-F238E27FC236}">
                <a16:creationId xmlns:a16="http://schemas.microsoft.com/office/drawing/2014/main" id="{3CF379A4-8BF7-4A83-80BB-541F4DE0EBDC}"/>
              </a:ext>
            </a:extLst>
          </p:cNvPr>
          <p:cNvSpPr>
            <a:spLocks noGrp="1"/>
          </p:cNvSpPr>
          <p:nvPr>
            <p:ph type="title"/>
          </p:nvPr>
        </p:nvSpPr>
        <p:spPr>
          <a:xfrm>
            <a:off x="150519" y="120618"/>
            <a:ext cx="10446014" cy="411257"/>
          </a:xfrm>
          <a:prstGeom prst="rect">
            <a:avLst/>
          </a:prstGeom>
        </p:spPr>
        <p:txBody>
          <a:bodyPr vert="horz" wrap="square" lIns="36000" tIns="36000" rIns="36000" bIns="36000" rtlCol="0" anchor="ctr" anchorCtr="0">
            <a:noAutofit/>
          </a:bodyPr>
          <a:lstStyle/>
          <a:p>
            <a:r>
              <a:rPr lang="en-US" dirty="0"/>
              <a:t>CLICK TO EDIT MASTER TITLE STYLE</a:t>
            </a:r>
            <a:endParaRPr lang="en-IN" dirty="0"/>
          </a:p>
        </p:txBody>
      </p:sp>
      <p:pic>
        <p:nvPicPr>
          <p:cNvPr id="5" name="Picture 4">
            <a:extLst>
              <a:ext uri="{FF2B5EF4-FFF2-40B4-BE49-F238E27FC236}">
                <a16:creationId xmlns:a16="http://schemas.microsoft.com/office/drawing/2014/main" id="{3208B16B-8DC8-4BA1-91D0-89023DBDF40D}"/>
              </a:ext>
            </a:extLst>
          </p:cNvPr>
          <p:cNvPicPr>
            <a:picLocks noChangeAspect="1"/>
          </p:cNvPicPr>
          <p:nvPr userDrawn="1"/>
        </p:nvPicPr>
        <p:blipFill>
          <a:blip r:embed="rId14"/>
          <a:stretch>
            <a:fillRect/>
          </a:stretch>
        </p:blipFill>
        <p:spPr>
          <a:xfrm>
            <a:off x="10940521" y="118345"/>
            <a:ext cx="1044855" cy="654120"/>
          </a:xfrm>
          <a:prstGeom prst="rect">
            <a:avLst/>
          </a:prstGeom>
        </p:spPr>
      </p:pic>
      <p:sp>
        <p:nvSpPr>
          <p:cNvPr id="13" name="Text Placeholder 12"/>
          <p:cNvSpPr>
            <a:spLocks noGrp="1"/>
          </p:cNvSpPr>
          <p:nvPr>
            <p:ph type="body" idx="1"/>
          </p:nvPr>
        </p:nvSpPr>
        <p:spPr>
          <a:xfrm>
            <a:off x="330506" y="1124744"/>
            <a:ext cx="11266814" cy="5434976"/>
          </a:xfrm>
          <a:prstGeom prst="rect">
            <a:avLst/>
          </a:prstGeom>
        </p:spPr>
        <p:txBody>
          <a:bodyPr vert="horz" lIns="91440" tIns="45720" rIns="91440" bIns="45720" rtlCol="0">
            <a:normAutofit/>
          </a:bodyPr>
          <a:lstStyle/>
          <a:p>
            <a:pPr lvl="0"/>
            <a:r>
              <a:rPr lang="en-US" dirty="0"/>
              <a:t>Click to edit </a:t>
            </a:r>
            <a:r>
              <a:rPr lang="en-US" dirty="0" err="1"/>
              <a:t>BulletPoint</a:t>
            </a:r>
            <a:endParaRPr lang="en-US" dirty="0"/>
          </a:p>
          <a:p>
            <a:pPr lvl="1"/>
            <a:r>
              <a:rPr lang="en-US" dirty="0"/>
              <a:t>Click to edit </a:t>
            </a:r>
            <a:r>
              <a:rPr lang="en-US" dirty="0" err="1"/>
              <a:t>BulletPoint</a:t>
            </a:r>
            <a:endParaRPr lang="en-US" dirty="0"/>
          </a:p>
          <a:p>
            <a:pPr lvl="2"/>
            <a:r>
              <a:rPr lang="en-US" dirty="0"/>
              <a:t>Click to edit </a:t>
            </a:r>
            <a:r>
              <a:rPr lang="en-US" dirty="0" err="1"/>
              <a:t>BulletPoint</a:t>
            </a:r>
            <a:endParaRPr lang="en-US" dirty="0"/>
          </a:p>
          <a:p>
            <a:pPr lvl="3"/>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p:txBody>
      </p:sp>
      <p:cxnSp>
        <p:nvCxnSpPr>
          <p:cNvPr id="14" name="Straight Connector 13"/>
          <p:cNvCxnSpPr/>
          <p:nvPr userDrawn="1"/>
        </p:nvCxnSpPr>
        <p:spPr>
          <a:xfrm>
            <a:off x="225778" y="872523"/>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316494"/>
      </p:ext>
    </p:extLst>
  </p:cSld>
  <p:clrMap bg1="lt1" tx1="dk1" bg2="lt2" tx2="dk2" accent1="accent1" accent2="accent2" accent3="accent3" accent4="accent4" accent5="accent5" accent6="accent6" hlink="hlink" folHlink="folHlink"/>
  <p:sldLayoutIdLst>
    <p:sldLayoutId id="2147483697" r:id="rId1"/>
    <p:sldLayoutId id="2147483699" r:id="rId2"/>
    <p:sldLayoutId id="2147483700" r:id="rId3"/>
    <p:sldLayoutId id="2147483701" r:id="rId4"/>
    <p:sldLayoutId id="2147483702" r:id="rId5"/>
    <p:sldLayoutId id="2147483703" r:id="rId6"/>
    <p:sldLayoutId id="2147483704" r:id="rId7"/>
  </p:sldLayoutIdLst>
  <p:hf hdr="0" ftr="0" dt="0"/>
  <p:txStyles>
    <p:titleStyle>
      <a:lvl1pPr marL="0" algn="l" defTabSz="913609" rtl="0" eaLnBrk="1" latinLnBrk="0" hangingPunct="1">
        <a:lnSpc>
          <a:spcPct val="90000"/>
        </a:lnSpc>
        <a:spcBef>
          <a:spcPts val="1000"/>
        </a:spcBef>
        <a:buNone/>
        <a:defRPr lang="en-IN" sz="2398" b="1" kern="1200" cap="all" baseline="0" dirty="0">
          <a:solidFill>
            <a:srgbClr val="4472C4"/>
          </a:solidFill>
          <a:latin typeface="Gill Sans MT" panose="020B0502020104020203" pitchFamily="34" charset="0"/>
          <a:ea typeface="+mn-ea"/>
          <a:cs typeface="+mn-cs"/>
          <a:sym typeface="Avenir" panose="020B0503020203020204" pitchFamily="34" charset="0"/>
        </a:defRPr>
      </a:lvl1pPr>
    </p:titleStyle>
    <p:bodyStyle>
      <a:lvl1pPr marL="161860" indent="-151069" algn="l" defTabSz="913609" rtl="0" eaLnBrk="1" latinLnBrk="0" hangingPunct="1">
        <a:lnSpc>
          <a:spcPct val="100000"/>
        </a:lnSpc>
        <a:spcBef>
          <a:spcPts val="1574"/>
        </a:spcBef>
        <a:buClr>
          <a:schemeClr val="tx1"/>
        </a:buClr>
        <a:buSzPct val="100000"/>
        <a:buFontTx/>
        <a:buChar char="-"/>
        <a:tabLst>
          <a:tab pos="532939" algn="l"/>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1pPr>
      <a:lvl2pPr marL="161860" indent="-151069" algn="l" defTabSz="10757112" rtl="0" eaLnBrk="1" latinLnBrk="0" hangingPunct="1">
        <a:lnSpc>
          <a:spcPct val="100000"/>
        </a:lnSpc>
        <a:spcBef>
          <a:spcPts val="1574"/>
        </a:spcBef>
        <a:buClr>
          <a:schemeClr val="tx1"/>
        </a:buClr>
        <a:buSzPct val="100000"/>
        <a:buFontTx/>
        <a:buChar char="-"/>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2pPr>
      <a:lvl3pPr marL="589889" indent="-154666" algn="l" defTabSz="913609" rtl="0" eaLnBrk="1" latinLnBrk="0" hangingPunct="1">
        <a:lnSpc>
          <a:spcPct val="100000"/>
        </a:lnSpc>
        <a:spcBef>
          <a:spcPts val="1569"/>
        </a:spcBef>
        <a:buClr>
          <a:schemeClr val="tx1"/>
        </a:buClr>
        <a:buSzPct val="100000"/>
        <a:buFontTx/>
        <a:buChar char="-"/>
        <a:defRPr sz="1799" b="0" kern="1200">
          <a:solidFill>
            <a:schemeClr val="tx1"/>
          </a:solidFill>
          <a:latin typeface="Gill Sans MT" panose="020B0502020104020203" pitchFamily="34" charset="0"/>
          <a:ea typeface="+mn-ea"/>
          <a:cs typeface="+mn-cs"/>
          <a:sym typeface="Avenir" panose="020B0503020203020204" pitchFamily="34" charset="0"/>
        </a:defRPr>
      </a:lvl3pPr>
      <a:lvl4pPr marL="589889" indent="-154666" algn="l" defTabSz="913609" rtl="0" eaLnBrk="1" latinLnBrk="0" hangingPunct="1">
        <a:lnSpc>
          <a:spcPct val="100000"/>
        </a:lnSpc>
        <a:spcBef>
          <a:spcPts val="1569"/>
        </a:spcBef>
        <a:buClr>
          <a:schemeClr val="tx1"/>
        </a:buClr>
        <a:buSzPct val="100000"/>
        <a:buFontTx/>
        <a:buChar char="-"/>
        <a:tabLst>
          <a:tab pos="163054" algn="l"/>
        </a:tabLst>
        <a:defRPr lang="en-US" sz="1799" b="0" kern="1200" spc="-15" dirty="0">
          <a:solidFill>
            <a:srgbClr val="3A3A3A"/>
          </a:solidFill>
          <a:latin typeface="Gill Sans MT" panose="020B0502020104020203" pitchFamily="34" charset="0"/>
          <a:ea typeface="+mn-ea"/>
          <a:cs typeface="Arial"/>
          <a:sym typeface="Avenir" panose="020B0503020203020204" pitchFamily="34" charset="0"/>
        </a:defRPr>
      </a:lvl4pPr>
      <a:lvl5pPr marL="296294" marR="0" indent="-285503" algn="l" defTabSz="913609" rtl="0" eaLnBrk="1" fontAlgn="auto" latinLnBrk="0" hangingPunct="1">
        <a:lnSpc>
          <a:spcPct val="100000"/>
        </a:lnSpc>
        <a:spcBef>
          <a:spcPts val="1569"/>
        </a:spcBef>
        <a:spcAft>
          <a:spcPts val="0"/>
        </a:spcAft>
        <a:buClr>
          <a:schemeClr val="tx1"/>
        </a:buClr>
        <a:buSzPct val="100000"/>
        <a:buFont typeface="Arial" panose="020B0604020202020204" pitchFamily="34" charset="0"/>
        <a:buChar char="•"/>
        <a:tabLst>
          <a:tab pos="163054" algn="l"/>
        </a:tabLst>
        <a:defRPr lang="en-US" sz="1799" b="1" kern="1200" spc="-15" dirty="0" smtClean="0">
          <a:solidFill>
            <a:srgbClr val="3A3A3A"/>
          </a:solidFill>
          <a:latin typeface="Gill Sans MT" panose="020B0502020104020203" pitchFamily="34" charset="0"/>
          <a:ea typeface="+mn-ea"/>
          <a:cs typeface="Arial"/>
          <a:sym typeface="Avenir" panose="020B0503020203020204" pitchFamily="34" charset="0"/>
        </a:defRPr>
      </a:lvl5pPr>
      <a:lvl6pPr marL="2512425"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6pPr>
      <a:lvl7pPr marL="2969230"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7pPr>
      <a:lvl8pPr marL="3426034"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8pPr>
      <a:lvl9pPr marL="3882839"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609" rtl="0" eaLnBrk="1" latinLnBrk="0" hangingPunct="1">
        <a:defRPr sz="1799" kern="1200">
          <a:solidFill>
            <a:schemeClr val="tx1"/>
          </a:solidFill>
          <a:latin typeface="+mn-lt"/>
          <a:ea typeface="+mn-ea"/>
          <a:cs typeface="+mn-cs"/>
        </a:defRPr>
      </a:lvl1pPr>
      <a:lvl2pPr marL="456805" algn="l" defTabSz="913609" rtl="0" eaLnBrk="1" latinLnBrk="0" hangingPunct="1">
        <a:defRPr sz="1799" kern="1200">
          <a:solidFill>
            <a:schemeClr val="tx1"/>
          </a:solidFill>
          <a:latin typeface="+mn-lt"/>
          <a:ea typeface="+mn-ea"/>
          <a:cs typeface="+mn-cs"/>
        </a:defRPr>
      </a:lvl2pPr>
      <a:lvl3pPr marL="913609" algn="l" defTabSz="913609" rtl="0" eaLnBrk="1" latinLnBrk="0" hangingPunct="1">
        <a:defRPr sz="1799" kern="1200">
          <a:solidFill>
            <a:schemeClr val="tx1"/>
          </a:solidFill>
          <a:latin typeface="+mn-lt"/>
          <a:ea typeface="+mn-ea"/>
          <a:cs typeface="+mn-cs"/>
        </a:defRPr>
      </a:lvl3pPr>
      <a:lvl4pPr marL="1370414" algn="l" defTabSz="913609" rtl="0" eaLnBrk="1" latinLnBrk="0" hangingPunct="1">
        <a:defRPr sz="1799" kern="1200">
          <a:solidFill>
            <a:schemeClr val="tx1"/>
          </a:solidFill>
          <a:latin typeface="+mn-lt"/>
          <a:ea typeface="+mn-ea"/>
          <a:cs typeface="+mn-cs"/>
        </a:defRPr>
      </a:lvl4pPr>
      <a:lvl5pPr marL="1827218" algn="l" defTabSz="913609" rtl="0" eaLnBrk="1" latinLnBrk="0" hangingPunct="1">
        <a:defRPr sz="1799" kern="1200">
          <a:solidFill>
            <a:schemeClr val="tx1"/>
          </a:solidFill>
          <a:latin typeface="+mn-lt"/>
          <a:ea typeface="+mn-ea"/>
          <a:cs typeface="+mn-cs"/>
        </a:defRPr>
      </a:lvl5pPr>
      <a:lvl6pPr marL="2284023" algn="l" defTabSz="913609" rtl="0" eaLnBrk="1" latinLnBrk="0" hangingPunct="1">
        <a:defRPr sz="1799" kern="1200">
          <a:solidFill>
            <a:schemeClr val="tx1"/>
          </a:solidFill>
          <a:latin typeface="+mn-lt"/>
          <a:ea typeface="+mn-ea"/>
          <a:cs typeface="+mn-cs"/>
        </a:defRPr>
      </a:lvl6pPr>
      <a:lvl7pPr marL="2740827" algn="l" defTabSz="913609" rtl="0" eaLnBrk="1" latinLnBrk="0" hangingPunct="1">
        <a:defRPr sz="1799" kern="1200">
          <a:solidFill>
            <a:schemeClr val="tx1"/>
          </a:solidFill>
          <a:latin typeface="+mn-lt"/>
          <a:ea typeface="+mn-ea"/>
          <a:cs typeface="+mn-cs"/>
        </a:defRPr>
      </a:lvl7pPr>
      <a:lvl8pPr marL="3197632" algn="l" defTabSz="913609" rtl="0" eaLnBrk="1" latinLnBrk="0" hangingPunct="1">
        <a:defRPr sz="1799" kern="1200">
          <a:solidFill>
            <a:schemeClr val="tx1"/>
          </a:solidFill>
          <a:latin typeface="+mn-lt"/>
          <a:ea typeface="+mn-ea"/>
          <a:cs typeface="+mn-cs"/>
        </a:defRPr>
      </a:lvl8pPr>
      <a:lvl9pPr marL="3654436" algn="l" defTabSz="913609"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8E86F-8972-4C42-B226-C459CE4E41C9}"/>
              </a:ext>
            </a:extLst>
          </p:cNvPr>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2" name="think-cell Slide" r:id="rId12" imgW="351" imgH="362" progId="TCLayout.ActiveDocument.1">
                  <p:embed/>
                </p:oleObj>
              </mc:Choice>
              <mc:Fallback>
                <p:oleObj name="think-cell Slide" r:id="rId12" imgW="351" imgH="362" progId="TCLayout.ActiveDocument.1">
                  <p:embed/>
                  <p:pic>
                    <p:nvPicPr>
                      <p:cNvPr id="8" name="Object 7" hidden="1">
                        <a:extLst>
                          <a:ext uri="{FF2B5EF4-FFF2-40B4-BE49-F238E27FC236}">
                            <a16:creationId xmlns:a16="http://schemas.microsoft.com/office/drawing/2014/main" id="{88E8E86F-8972-4C42-B226-C459CE4E41C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5" name="Rectangle 14" hidden="1"/>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02330" rtl="0" eaLnBrk="1" fontAlgn="base" latinLnBrk="0" hangingPunct="1">
              <a:lnSpc>
                <a:spcPct val="90000"/>
              </a:lnSpc>
              <a:spcBef>
                <a:spcPct val="0"/>
              </a:spcBef>
              <a:spcAft>
                <a:spcPct val="0"/>
              </a:spcAft>
              <a:buClrTx/>
              <a:buSzTx/>
              <a:buFontTx/>
              <a:buNone/>
              <a:tabLst/>
              <a:defRPr/>
            </a:pPr>
            <a:endParaRPr kumimoji="0" lang="en-US" sz="2798"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mn-cs"/>
              <a:sym typeface="Gill Sans Nova" panose="020B0602020104020203" pitchFamily="34" charset="0"/>
            </a:endParaRPr>
          </a:p>
        </p:txBody>
      </p:sp>
      <p:sp>
        <p:nvSpPr>
          <p:cNvPr id="2" name="Title Placeholder 1">
            <a:extLst>
              <a:ext uri="{FF2B5EF4-FFF2-40B4-BE49-F238E27FC236}">
                <a16:creationId xmlns:a16="http://schemas.microsoft.com/office/drawing/2014/main" id="{3CF379A4-8BF7-4A83-80BB-541F4DE0EBDC}"/>
              </a:ext>
            </a:extLst>
          </p:cNvPr>
          <p:cNvSpPr>
            <a:spLocks noGrp="1"/>
          </p:cNvSpPr>
          <p:nvPr>
            <p:ph type="title"/>
          </p:nvPr>
        </p:nvSpPr>
        <p:spPr>
          <a:xfrm>
            <a:off x="150519" y="120618"/>
            <a:ext cx="10446014" cy="411257"/>
          </a:xfrm>
          <a:prstGeom prst="rect">
            <a:avLst/>
          </a:prstGeom>
        </p:spPr>
        <p:txBody>
          <a:bodyPr vert="horz" wrap="square" lIns="36000" tIns="36000" rIns="36000" bIns="36000" rtlCol="0" anchor="ctr" anchorCtr="0">
            <a:noAutofit/>
          </a:bodyPr>
          <a:lstStyle/>
          <a:p>
            <a:r>
              <a:rPr lang="en-US" dirty="0"/>
              <a:t>CLICK TO EDIT MASTER TITLE STYLE</a:t>
            </a:r>
            <a:endParaRPr lang="en-IN" dirty="0"/>
          </a:p>
        </p:txBody>
      </p:sp>
      <p:pic>
        <p:nvPicPr>
          <p:cNvPr id="5" name="Picture 4">
            <a:extLst>
              <a:ext uri="{FF2B5EF4-FFF2-40B4-BE49-F238E27FC236}">
                <a16:creationId xmlns:a16="http://schemas.microsoft.com/office/drawing/2014/main" id="{3208B16B-8DC8-4BA1-91D0-89023DBDF40D}"/>
              </a:ext>
            </a:extLst>
          </p:cNvPr>
          <p:cNvPicPr>
            <a:picLocks noChangeAspect="1"/>
          </p:cNvPicPr>
          <p:nvPr userDrawn="1"/>
        </p:nvPicPr>
        <p:blipFill>
          <a:blip r:embed="rId14"/>
          <a:stretch>
            <a:fillRect/>
          </a:stretch>
        </p:blipFill>
        <p:spPr>
          <a:xfrm>
            <a:off x="10940521" y="118345"/>
            <a:ext cx="1044855" cy="654120"/>
          </a:xfrm>
          <a:prstGeom prst="rect">
            <a:avLst/>
          </a:prstGeom>
        </p:spPr>
      </p:pic>
      <p:sp>
        <p:nvSpPr>
          <p:cNvPr id="13" name="Text Placeholder 12"/>
          <p:cNvSpPr>
            <a:spLocks noGrp="1"/>
          </p:cNvSpPr>
          <p:nvPr>
            <p:ph type="body" idx="1"/>
          </p:nvPr>
        </p:nvSpPr>
        <p:spPr>
          <a:xfrm>
            <a:off x="330506" y="1124744"/>
            <a:ext cx="11266814" cy="5434976"/>
          </a:xfrm>
          <a:prstGeom prst="rect">
            <a:avLst/>
          </a:prstGeom>
        </p:spPr>
        <p:txBody>
          <a:bodyPr vert="horz" lIns="91440" tIns="45720" rIns="91440" bIns="45720" rtlCol="0">
            <a:normAutofit/>
          </a:bodyPr>
          <a:lstStyle/>
          <a:p>
            <a:pPr lvl="0"/>
            <a:r>
              <a:rPr lang="en-US" dirty="0"/>
              <a:t>Click to edit </a:t>
            </a:r>
            <a:r>
              <a:rPr lang="en-US" dirty="0" err="1"/>
              <a:t>BulletPoint</a:t>
            </a:r>
            <a:endParaRPr lang="en-US" dirty="0"/>
          </a:p>
          <a:p>
            <a:pPr lvl="1"/>
            <a:r>
              <a:rPr lang="en-US" dirty="0"/>
              <a:t>Click to edit </a:t>
            </a:r>
            <a:r>
              <a:rPr lang="en-US" dirty="0" err="1"/>
              <a:t>BulletPoint</a:t>
            </a:r>
            <a:endParaRPr lang="en-US" dirty="0"/>
          </a:p>
          <a:p>
            <a:pPr lvl="2"/>
            <a:r>
              <a:rPr lang="en-US" dirty="0"/>
              <a:t>Click to edit </a:t>
            </a:r>
            <a:r>
              <a:rPr lang="en-US" dirty="0" err="1"/>
              <a:t>BulletPoint</a:t>
            </a:r>
            <a:endParaRPr lang="en-US" dirty="0"/>
          </a:p>
          <a:p>
            <a:pPr lvl="3"/>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p:txBody>
      </p:sp>
      <p:cxnSp>
        <p:nvCxnSpPr>
          <p:cNvPr id="14" name="Straight Connector 13"/>
          <p:cNvCxnSpPr/>
          <p:nvPr userDrawn="1"/>
        </p:nvCxnSpPr>
        <p:spPr>
          <a:xfrm>
            <a:off x="225778" y="872523"/>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480649"/>
      </p:ext>
    </p:extLst>
  </p:cSld>
  <p:clrMap bg1="lt1" tx1="dk1" bg2="lt2" tx2="dk2" accent1="accent1" accent2="accent2" accent3="accent3" accent4="accent4" accent5="accent5" accent6="accent6" hlink="hlink" folHlink="folHlink"/>
  <p:sldLayoutIdLst>
    <p:sldLayoutId id="2147483706" r:id="rId1"/>
    <p:sldLayoutId id="2147483708" r:id="rId2"/>
    <p:sldLayoutId id="2147483709" r:id="rId3"/>
    <p:sldLayoutId id="2147483710" r:id="rId4"/>
    <p:sldLayoutId id="2147483711" r:id="rId5"/>
    <p:sldLayoutId id="2147483712" r:id="rId6"/>
    <p:sldLayoutId id="2147483713" r:id="rId7"/>
  </p:sldLayoutIdLst>
  <p:hf hdr="0" ftr="0" dt="0"/>
  <p:txStyles>
    <p:titleStyle>
      <a:lvl1pPr marL="0" algn="l" defTabSz="913609" rtl="0" eaLnBrk="1" latinLnBrk="0" hangingPunct="1">
        <a:lnSpc>
          <a:spcPct val="90000"/>
        </a:lnSpc>
        <a:spcBef>
          <a:spcPts val="1000"/>
        </a:spcBef>
        <a:buNone/>
        <a:defRPr lang="en-IN" sz="2398" b="1" kern="1200" cap="all" baseline="0" dirty="0">
          <a:solidFill>
            <a:srgbClr val="4472C4"/>
          </a:solidFill>
          <a:latin typeface="Gill Sans MT" panose="020B0502020104020203" pitchFamily="34" charset="0"/>
          <a:ea typeface="+mn-ea"/>
          <a:cs typeface="+mn-cs"/>
          <a:sym typeface="Avenir" panose="020B0503020203020204" pitchFamily="34" charset="0"/>
        </a:defRPr>
      </a:lvl1pPr>
    </p:titleStyle>
    <p:bodyStyle>
      <a:lvl1pPr marL="161860" indent="-151069" algn="l" defTabSz="913609" rtl="0" eaLnBrk="1" latinLnBrk="0" hangingPunct="1">
        <a:lnSpc>
          <a:spcPct val="100000"/>
        </a:lnSpc>
        <a:spcBef>
          <a:spcPts val="1574"/>
        </a:spcBef>
        <a:buClr>
          <a:schemeClr val="tx1"/>
        </a:buClr>
        <a:buSzPct val="100000"/>
        <a:buFontTx/>
        <a:buChar char="-"/>
        <a:tabLst>
          <a:tab pos="532939" algn="l"/>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1pPr>
      <a:lvl2pPr marL="161860" indent="-151069" algn="l" defTabSz="10757112" rtl="0" eaLnBrk="1" latinLnBrk="0" hangingPunct="1">
        <a:lnSpc>
          <a:spcPct val="100000"/>
        </a:lnSpc>
        <a:spcBef>
          <a:spcPts val="1574"/>
        </a:spcBef>
        <a:buClr>
          <a:schemeClr val="tx1"/>
        </a:buClr>
        <a:buSzPct val="100000"/>
        <a:buFontTx/>
        <a:buChar char="-"/>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2pPr>
      <a:lvl3pPr marL="589889" indent="-154666" algn="l" defTabSz="913609" rtl="0" eaLnBrk="1" latinLnBrk="0" hangingPunct="1">
        <a:lnSpc>
          <a:spcPct val="100000"/>
        </a:lnSpc>
        <a:spcBef>
          <a:spcPts val="1569"/>
        </a:spcBef>
        <a:buClr>
          <a:schemeClr val="tx1"/>
        </a:buClr>
        <a:buSzPct val="100000"/>
        <a:buFontTx/>
        <a:buChar char="-"/>
        <a:defRPr sz="1799" b="0" kern="1200">
          <a:solidFill>
            <a:schemeClr val="tx1"/>
          </a:solidFill>
          <a:latin typeface="Gill Sans MT" panose="020B0502020104020203" pitchFamily="34" charset="0"/>
          <a:ea typeface="+mn-ea"/>
          <a:cs typeface="+mn-cs"/>
          <a:sym typeface="Avenir" panose="020B0503020203020204" pitchFamily="34" charset="0"/>
        </a:defRPr>
      </a:lvl3pPr>
      <a:lvl4pPr marL="589889" indent="-154666" algn="l" defTabSz="913609" rtl="0" eaLnBrk="1" latinLnBrk="0" hangingPunct="1">
        <a:lnSpc>
          <a:spcPct val="100000"/>
        </a:lnSpc>
        <a:spcBef>
          <a:spcPts val="1569"/>
        </a:spcBef>
        <a:buClr>
          <a:schemeClr val="tx1"/>
        </a:buClr>
        <a:buSzPct val="100000"/>
        <a:buFontTx/>
        <a:buChar char="-"/>
        <a:tabLst>
          <a:tab pos="163054" algn="l"/>
        </a:tabLst>
        <a:defRPr lang="en-US" sz="1799" b="0" kern="1200" spc="-15" dirty="0">
          <a:solidFill>
            <a:srgbClr val="3A3A3A"/>
          </a:solidFill>
          <a:latin typeface="Gill Sans MT" panose="020B0502020104020203" pitchFamily="34" charset="0"/>
          <a:ea typeface="+mn-ea"/>
          <a:cs typeface="Arial"/>
          <a:sym typeface="Avenir" panose="020B0503020203020204" pitchFamily="34" charset="0"/>
        </a:defRPr>
      </a:lvl4pPr>
      <a:lvl5pPr marL="296294" marR="0" indent="-285503" algn="l" defTabSz="913609" rtl="0" eaLnBrk="1" fontAlgn="auto" latinLnBrk="0" hangingPunct="1">
        <a:lnSpc>
          <a:spcPct val="100000"/>
        </a:lnSpc>
        <a:spcBef>
          <a:spcPts val="1569"/>
        </a:spcBef>
        <a:spcAft>
          <a:spcPts val="0"/>
        </a:spcAft>
        <a:buClr>
          <a:schemeClr val="tx1"/>
        </a:buClr>
        <a:buSzPct val="100000"/>
        <a:buFont typeface="Arial" panose="020B0604020202020204" pitchFamily="34" charset="0"/>
        <a:buChar char="•"/>
        <a:tabLst>
          <a:tab pos="163054" algn="l"/>
        </a:tabLst>
        <a:defRPr lang="en-US" sz="1799" b="1" kern="1200" spc="-15" dirty="0" smtClean="0">
          <a:solidFill>
            <a:srgbClr val="3A3A3A"/>
          </a:solidFill>
          <a:latin typeface="Gill Sans MT" panose="020B0502020104020203" pitchFamily="34" charset="0"/>
          <a:ea typeface="+mn-ea"/>
          <a:cs typeface="Arial"/>
          <a:sym typeface="Avenir" panose="020B0503020203020204" pitchFamily="34" charset="0"/>
        </a:defRPr>
      </a:lvl5pPr>
      <a:lvl6pPr marL="2512425"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6pPr>
      <a:lvl7pPr marL="2969230"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7pPr>
      <a:lvl8pPr marL="3426034"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8pPr>
      <a:lvl9pPr marL="3882839"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609" rtl="0" eaLnBrk="1" latinLnBrk="0" hangingPunct="1">
        <a:defRPr sz="1799" kern="1200">
          <a:solidFill>
            <a:schemeClr val="tx1"/>
          </a:solidFill>
          <a:latin typeface="+mn-lt"/>
          <a:ea typeface="+mn-ea"/>
          <a:cs typeface="+mn-cs"/>
        </a:defRPr>
      </a:lvl1pPr>
      <a:lvl2pPr marL="456805" algn="l" defTabSz="913609" rtl="0" eaLnBrk="1" latinLnBrk="0" hangingPunct="1">
        <a:defRPr sz="1799" kern="1200">
          <a:solidFill>
            <a:schemeClr val="tx1"/>
          </a:solidFill>
          <a:latin typeface="+mn-lt"/>
          <a:ea typeface="+mn-ea"/>
          <a:cs typeface="+mn-cs"/>
        </a:defRPr>
      </a:lvl2pPr>
      <a:lvl3pPr marL="913609" algn="l" defTabSz="913609" rtl="0" eaLnBrk="1" latinLnBrk="0" hangingPunct="1">
        <a:defRPr sz="1799" kern="1200">
          <a:solidFill>
            <a:schemeClr val="tx1"/>
          </a:solidFill>
          <a:latin typeface="+mn-lt"/>
          <a:ea typeface="+mn-ea"/>
          <a:cs typeface="+mn-cs"/>
        </a:defRPr>
      </a:lvl3pPr>
      <a:lvl4pPr marL="1370414" algn="l" defTabSz="913609" rtl="0" eaLnBrk="1" latinLnBrk="0" hangingPunct="1">
        <a:defRPr sz="1799" kern="1200">
          <a:solidFill>
            <a:schemeClr val="tx1"/>
          </a:solidFill>
          <a:latin typeface="+mn-lt"/>
          <a:ea typeface="+mn-ea"/>
          <a:cs typeface="+mn-cs"/>
        </a:defRPr>
      </a:lvl4pPr>
      <a:lvl5pPr marL="1827218" algn="l" defTabSz="913609" rtl="0" eaLnBrk="1" latinLnBrk="0" hangingPunct="1">
        <a:defRPr sz="1799" kern="1200">
          <a:solidFill>
            <a:schemeClr val="tx1"/>
          </a:solidFill>
          <a:latin typeface="+mn-lt"/>
          <a:ea typeface="+mn-ea"/>
          <a:cs typeface="+mn-cs"/>
        </a:defRPr>
      </a:lvl5pPr>
      <a:lvl6pPr marL="2284023" algn="l" defTabSz="913609" rtl="0" eaLnBrk="1" latinLnBrk="0" hangingPunct="1">
        <a:defRPr sz="1799" kern="1200">
          <a:solidFill>
            <a:schemeClr val="tx1"/>
          </a:solidFill>
          <a:latin typeface="+mn-lt"/>
          <a:ea typeface="+mn-ea"/>
          <a:cs typeface="+mn-cs"/>
        </a:defRPr>
      </a:lvl6pPr>
      <a:lvl7pPr marL="2740827" algn="l" defTabSz="913609" rtl="0" eaLnBrk="1" latinLnBrk="0" hangingPunct="1">
        <a:defRPr sz="1799" kern="1200">
          <a:solidFill>
            <a:schemeClr val="tx1"/>
          </a:solidFill>
          <a:latin typeface="+mn-lt"/>
          <a:ea typeface="+mn-ea"/>
          <a:cs typeface="+mn-cs"/>
        </a:defRPr>
      </a:lvl7pPr>
      <a:lvl8pPr marL="3197632" algn="l" defTabSz="913609" rtl="0" eaLnBrk="1" latinLnBrk="0" hangingPunct="1">
        <a:defRPr sz="1799" kern="1200">
          <a:solidFill>
            <a:schemeClr val="tx1"/>
          </a:solidFill>
          <a:latin typeface="+mn-lt"/>
          <a:ea typeface="+mn-ea"/>
          <a:cs typeface="+mn-cs"/>
        </a:defRPr>
      </a:lvl8pPr>
      <a:lvl9pPr marL="3654436" algn="l" defTabSz="91360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2695E9-F183-47E5-A99F-799E6346D4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01274D-7B48-4B6A-A7D7-EF7E46A249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143A5-4200-43C9-A033-C136DA89C4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0D499-FDE6-4A5C-A4E7-AEB8EAAAAF16}" type="datetimeFigureOut">
              <a:rPr lang="en-US" smtClean="0"/>
              <a:t>4/3/2020</a:t>
            </a:fld>
            <a:endParaRPr lang="en-US"/>
          </a:p>
        </p:txBody>
      </p:sp>
      <p:sp>
        <p:nvSpPr>
          <p:cNvPr id="5" name="Footer Placeholder 4">
            <a:extLst>
              <a:ext uri="{FF2B5EF4-FFF2-40B4-BE49-F238E27FC236}">
                <a16:creationId xmlns:a16="http://schemas.microsoft.com/office/drawing/2014/main" id="{8879BD88-720B-4364-9736-80D2303F2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FEDE6E-A7D7-4F90-9C0C-F9B97AF542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FA59B-93A6-468D-8983-0F04D7A2894D}" type="slidenum">
              <a:rPr lang="en-US" smtClean="0"/>
              <a:t>‹#›</a:t>
            </a:fld>
            <a:endParaRPr lang="en-US"/>
          </a:p>
        </p:txBody>
      </p:sp>
    </p:spTree>
    <p:extLst>
      <p:ext uri="{BB962C8B-B14F-4D97-AF65-F5344CB8AC3E}">
        <p14:creationId xmlns:p14="http://schemas.microsoft.com/office/powerpoint/2010/main" val="150710233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3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8E86F-8972-4C42-B226-C459CE4E41C9}"/>
              </a:ext>
            </a:extLst>
          </p:cNvPr>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8" name="think-cell Slide" r:id="rId11" imgW="351" imgH="362" progId="TCLayout.ActiveDocument.1">
                  <p:embed/>
                </p:oleObj>
              </mc:Choice>
              <mc:Fallback>
                <p:oleObj name="think-cell Slide" r:id="rId11" imgW="351" imgH="362" progId="TCLayout.ActiveDocument.1">
                  <p:embed/>
                  <p:pic>
                    <p:nvPicPr>
                      <p:cNvPr id="8" name="Object 7" hidden="1">
                        <a:extLst>
                          <a:ext uri="{FF2B5EF4-FFF2-40B4-BE49-F238E27FC236}">
                            <a16:creationId xmlns:a16="http://schemas.microsoft.com/office/drawing/2014/main" id="{88E8E86F-8972-4C42-B226-C459CE4E41C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5" name="Rectangle 14" hidden="1"/>
          <p:cNvSpPr/>
          <p:nvPr userDrawn="1">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798" b="1" i="0" baseline="0" dirty="0">
              <a:latin typeface="Gill Sans Nova" panose="020B0602020104020203" pitchFamily="34" charset="0"/>
              <a:ea typeface="+mj-ea"/>
              <a:cs typeface="+mj-cs"/>
              <a:sym typeface="Gill Sans Nova" panose="020B0602020104020203" pitchFamily="34" charset="0"/>
            </a:endParaRPr>
          </a:p>
        </p:txBody>
      </p:sp>
      <p:sp>
        <p:nvSpPr>
          <p:cNvPr id="2" name="Title Placeholder 1">
            <a:extLst>
              <a:ext uri="{FF2B5EF4-FFF2-40B4-BE49-F238E27FC236}">
                <a16:creationId xmlns:a16="http://schemas.microsoft.com/office/drawing/2014/main" id="{3CF379A4-8BF7-4A83-80BB-541F4DE0EBDC}"/>
              </a:ext>
            </a:extLst>
          </p:cNvPr>
          <p:cNvSpPr>
            <a:spLocks noGrp="1"/>
          </p:cNvSpPr>
          <p:nvPr>
            <p:ph type="title"/>
          </p:nvPr>
        </p:nvSpPr>
        <p:spPr>
          <a:xfrm>
            <a:off x="150519" y="120618"/>
            <a:ext cx="10446014" cy="411257"/>
          </a:xfrm>
          <a:prstGeom prst="rect">
            <a:avLst/>
          </a:prstGeom>
        </p:spPr>
        <p:txBody>
          <a:bodyPr vert="horz" wrap="square" lIns="36000" tIns="36000" rIns="36000" bIns="36000" rtlCol="0" anchor="ctr" anchorCtr="0">
            <a:noAutofit/>
          </a:bodyPr>
          <a:lstStyle/>
          <a:p>
            <a:r>
              <a:rPr lang="en-US" dirty="0"/>
              <a:t>CLICK TO EDIT MASTER TITLE STYLE</a:t>
            </a:r>
            <a:endParaRPr lang="en-IN" dirty="0"/>
          </a:p>
        </p:txBody>
      </p:sp>
      <p:pic>
        <p:nvPicPr>
          <p:cNvPr id="5" name="Picture 4">
            <a:extLst>
              <a:ext uri="{FF2B5EF4-FFF2-40B4-BE49-F238E27FC236}">
                <a16:creationId xmlns:a16="http://schemas.microsoft.com/office/drawing/2014/main" id="{3208B16B-8DC8-4BA1-91D0-89023DBDF40D}"/>
              </a:ext>
            </a:extLst>
          </p:cNvPr>
          <p:cNvPicPr>
            <a:picLocks noChangeAspect="1"/>
          </p:cNvPicPr>
          <p:nvPr userDrawn="1"/>
        </p:nvPicPr>
        <p:blipFill>
          <a:blip r:embed="rId13"/>
          <a:stretch>
            <a:fillRect/>
          </a:stretch>
        </p:blipFill>
        <p:spPr>
          <a:xfrm>
            <a:off x="10940521" y="118345"/>
            <a:ext cx="1044855" cy="654120"/>
          </a:xfrm>
          <a:prstGeom prst="rect">
            <a:avLst/>
          </a:prstGeom>
        </p:spPr>
      </p:pic>
      <p:sp>
        <p:nvSpPr>
          <p:cNvPr id="13" name="Text Placeholder 12"/>
          <p:cNvSpPr>
            <a:spLocks noGrp="1"/>
          </p:cNvSpPr>
          <p:nvPr>
            <p:ph type="body" idx="1"/>
          </p:nvPr>
        </p:nvSpPr>
        <p:spPr>
          <a:xfrm>
            <a:off x="330506" y="1124744"/>
            <a:ext cx="11266814" cy="5434976"/>
          </a:xfrm>
          <a:prstGeom prst="rect">
            <a:avLst/>
          </a:prstGeom>
        </p:spPr>
        <p:txBody>
          <a:bodyPr vert="horz" lIns="91440" tIns="45720" rIns="91440" bIns="45720" rtlCol="0">
            <a:normAutofit/>
          </a:bodyPr>
          <a:lstStyle/>
          <a:p>
            <a:pPr lvl="0"/>
            <a:r>
              <a:rPr lang="en-US" dirty="0"/>
              <a:t>Click to edit </a:t>
            </a:r>
            <a:r>
              <a:rPr lang="en-US" dirty="0" err="1"/>
              <a:t>BulletPoint</a:t>
            </a:r>
            <a:endParaRPr lang="en-US" dirty="0"/>
          </a:p>
          <a:p>
            <a:pPr lvl="1"/>
            <a:r>
              <a:rPr lang="en-US" dirty="0"/>
              <a:t>Click to edit </a:t>
            </a:r>
            <a:r>
              <a:rPr lang="en-US" dirty="0" err="1"/>
              <a:t>BulletPoint</a:t>
            </a:r>
            <a:endParaRPr lang="en-US" dirty="0"/>
          </a:p>
          <a:p>
            <a:pPr lvl="2"/>
            <a:r>
              <a:rPr lang="en-US" dirty="0"/>
              <a:t>Click to edit </a:t>
            </a:r>
            <a:r>
              <a:rPr lang="en-US" dirty="0" err="1"/>
              <a:t>BulletPoint</a:t>
            </a:r>
            <a:endParaRPr lang="en-US" dirty="0"/>
          </a:p>
          <a:p>
            <a:pPr lvl="3"/>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a:p>
            <a:pPr marL="161860" marR="0" lvl="4" indent="-151069" algn="l" defTabSz="913609" rtl="0" eaLnBrk="1" fontAlgn="auto" latinLnBrk="0" hangingPunct="1">
              <a:lnSpc>
                <a:spcPct val="100000"/>
              </a:lnSpc>
              <a:spcBef>
                <a:spcPts val="1569"/>
              </a:spcBef>
              <a:spcAft>
                <a:spcPts val="0"/>
              </a:spcAft>
              <a:buClr>
                <a:schemeClr val="tx1"/>
              </a:buClr>
              <a:buSzPct val="100000"/>
              <a:buFontTx/>
              <a:buChar char="-"/>
              <a:tabLst>
                <a:tab pos="163054" algn="l"/>
              </a:tabLst>
              <a:defRPr/>
            </a:pPr>
            <a:r>
              <a:rPr lang="en-US" dirty="0"/>
              <a:t>Click to edit </a:t>
            </a:r>
            <a:r>
              <a:rPr lang="en-US" dirty="0" err="1"/>
              <a:t>BulletPoint</a:t>
            </a:r>
            <a:endParaRPr lang="en-US" dirty="0"/>
          </a:p>
        </p:txBody>
      </p:sp>
      <p:cxnSp>
        <p:nvCxnSpPr>
          <p:cNvPr id="14" name="Straight Connector 13"/>
          <p:cNvCxnSpPr/>
          <p:nvPr userDrawn="1"/>
        </p:nvCxnSpPr>
        <p:spPr>
          <a:xfrm>
            <a:off x="225778" y="872523"/>
            <a:ext cx="730250" cy="0"/>
          </a:xfrm>
          <a:prstGeom prst="line">
            <a:avLst/>
          </a:prstGeom>
          <a:ln w="38100" cmpd="sng">
            <a:solidFill>
              <a:srgbClr val="E5555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6250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Lst>
  <p:hf hdr="0" ftr="0" dt="0"/>
  <p:txStyles>
    <p:titleStyle>
      <a:lvl1pPr marL="0" algn="l" defTabSz="913609" rtl="0" eaLnBrk="1" latinLnBrk="0" hangingPunct="1">
        <a:lnSpc>
          <a:spcPct val="90000"/>
        </a:lnSpc>
        <a:spcBef>
          <a:spcPts val="1000"/>
        </a:spcBef>
        <a:buNone/>
        <a:defRPr lang="en-IN" sz="2398" b="1" kern="1200" cap="all" baseline="0" dirty="0">
          <a:solidFill>
            <a:srgbClr val="4472C4"/>
          </a:solidFill>
          <a:latin typeface="Gill Sans MT" panose="020B0502020104020203" pitchFamily="34" charset="0"/>
          <a:ea typeface="+mn-ea"/>
          <a:cs typeface="+mn-cs"/>
          <a:sym typeface="Avenir" panose="020B0503020203020204" pitchFamily="34" charset="0"/>
        </a:defRPr>
      </a:lvl1pPr>
    </p:titleStyle>
    <p:bodyStyle>
      <a:lvl1pPr marL="161860" indent="-151069" algn="l" defTabSz="913609" rtl="0" eaLnBrk="1" latinLnBrk="0" hangingPunct="1">
        <a:lnSpc>
          <a:spcPct val="100000"/>
        </a:lnSpc>
        <a:spcBef>
          <a:spcPts val="1574"/>
        </a:spcBef>
        <a:buClr>
          <a:schemeClr val="tx1"/>
        </a:buClr>
        <a:buSzPct val="100000"/>
        <a:buFontTx/>
        <a:buChar char="-"/>
        <a:tabLst>
          <a:tab pos="532939" algn="l"/>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1pPr>
      <a:lvl2pPr marL="161860" indent="-151069" algn="l" defTabSz="10757112" rtl="0" eaLnBrk="1" latinLnBrk="0" hangingPunct="1">
        <a:lnSpc>
          <a:spcPct val="100000"/>
        </a:lnSpc>
        <a:spcBef>
          <a:spcPts val="1574"/>
        </a:spcBef>
        <a:buClr>
          <a:schemeClr val="tx1"/>
        </a:buClr>
        <a:buSzPct val="100000"/>
        <a:buFontTx/>
        <a:buChar char="-"/>
        <a:tabLst/>
        <a:defRPr lang="en-US" sz="1799" b="1" kern="1200" spc="-15" baseline="0" dirty="0">
          <a:solidFill>
            <a:schemeClr val="tx1"/>
          </a:solidFill>
          <a:latin typeface="Gill Sans MT" panose="020B0502020104020203" pitchFamily="34" charset="0"/>
          <a:ea typeface="+mn-ea"/>
          <a:cs typeface="Arial"/>
          <a:sym typeface="Avenir" panose="020B0503020203020204" pitchFamily="34" charset="0"/>
        </a:defRPr>
      </a:lvl2pPr>
      <a:lvl3pPr marL="589889" indent="-154666" algn="l" defTabSz="913609" rtl="0" eaLnBrk="1" latinLnBrk="0" hangingPunct="1">
        <a:lnSpc>
          <a:spcPct val="100000"/>
        </a:lnSpc>
        <a:spcBef>
          <a:spcPts val="1569"/>
        </a:spcBef>
        <a:buClr>
          <a:schemeClr val="tx1"/>
        </a:buClr>
        <a:buSzPct val="100000"/>
        <a:buFontTx/>
        <a:buChar char="-"/>
        <a:defRPr sz="1799" b="0" kern="1200">
          <a:solidFill>
            <a:schemeClr val="tx1"/>
          </a:solidFill>
          <a:latin typeface="Gill Sans MT" panose="020B0502020104020203" pitchFamily="34" charset="0"/>
          <a:ea typeface="+mn-ea"/>
          <a:cs typeface="+mn-cs"/>
          <a:sym typeface="Avenir" panose="020B0503020203020204" pitchFamily="34" charset="0"/>
        </a:defRPr>
      </a:lvl3pPr>
      <a:lvl4pPr marL="589889" indent="-154666" algn="l" defTabSz="913609" rtl="0" eaLnBrk="1" latinLnBrk="0" hangingPunct="1">
        <a:lnSpc>
          <a:spcPct val="100000"/>
        </a:lnSpc>
        <a:spcBef>
          <a:spcPts val="1569"/>
        </a:spcBef>
        <a:buClr>
          <a:schemeClr val="tx1"/>
        </a:buClr>
        <a:buSzPct val="100000"/>
        <a:buFontTx/>
        <a:buChar char="-"/>
        <a:tabLst>
          <a:tab pos="163054" algn="l"/>
        </a:tabLst>
        <a:defRPr lang="en-US" sz="1799" b="0" kern="1200" spc="-15" dirty="0">
          <a:solidFill>
            <a:srgbClr val="3A3A3A"/>
          </a:solidFill>
          <a:latin typeface="Gill Sans MT" panose="020B0502020104020203" pitchFamily="34" charset="0"/>
          <a:ea typeface="+mn-ea"/>
          <a:cs typeface="Arial"/>
          <a:sym typeface="Avenir" panose="020B0503020203020204" pitchFamily="34" charset="0"/>
        </a:defRPr>
      </a:lvl4pPr>
      <a:lvl5pPr marL="296294" marR="0" indent="-285503" algn="l" defTabSz="913609" rtl="0" eaLnBrk="1" fontAlgn="auto" latinLnBrk="0" hangingPunct="1">
        <a:lnSpc>
          <a:spcPct val="100000"/>
        </a:lnSpc>
        <a:spcBef>
          <a:spcPts val="1569"/>
        </a:spcBef>
        <a:spcAft>
          <a:spcPts val="0"/>
        </a:spcAft>
        <a:buClr>
          <a:schemeClr val="tx1"/>
        </a:buClr>
        <a:buSzPct val="100000"/>
        <a:buFont typeface="Arial" panose="020B0604020202020204" pitchFamily="34" charset="0"/>
        <a:buChar char="•"/>
        <a:tabLst>
          <a:tab pos="163054" algn="l"/>
        </a:tabLst>
        <a:defRPr lang="en-US" sz="1799" b="1" kern="1200" spc="-15" dirty="0" smtClean="0">
          <a:solidFill>
            <a:srgbClr val="3A3A3A"/>
          </a:solidFill>
          <a:latin typeface="Gill Sans MT" panose="020B0502020104020203" pitchFamily="34" charset="0"/>
          <a:ea typeface="+mn-ea"/>
          <a:cs typeface="Arial"/>
          <a:sym typeface="Avenir" panose="020B0503020203020204" pitchFamily="34" charset="0"/>
        </a:defRPr>
      </a:lvl5pPr>
      <a:lvl6pPr marL="2512425"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6pPr>
      <a:lvl7pPr marL="2969230"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7pPr>
      <a:lvl8pPr marL="3426034"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8pPr>
      <a:lvl9pPr marL="3882839" indent="-228403" algn="l" defTabSz="913609" rtl="0" eaLnBrk="1" latinLnBrk="0" hangingPunct="1">
        <a:lnSpc>
          <a:spcPct val="90000"/>
        </a:lnSpc>
        <a:spcBef>
          <a:spcPts val="499"/>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609" rtl="0" eaLnBrk="1" latinLnBrk="0" hangingPunct="1">
        <a:defRPr sz="1799" kern="1200">
          <a:solidFill>
            <a:schemeClr val="tx1"/>
          </a:solidFill>
          <a:latin typeface="+mn-lt"/>
          <a:ea typeface="+mn-ea"/>
          <a:cs typeface="+mn-cs"/>
        </a:defRPr>
      </a:lvl1pPr>
      <a:lvl2pPr marL="456805" algn="l" defTabSz="913609" rtl="0" eaLnBrk="1" latinLnBrk="0" hangingPunct="1">
        <a:defRPr sz="1799" kern="1200">
          <a:solidFill>
            <a:schemeClr val="tx1"/>
          </a:solidFill>
          <a:latin typeface="+mn-lt"/>
          <a:ea typeface="+mn-ea"/>
          <a:cs typeface="+mn-cs"/>
        </a:defRPr>
      </a:lvl2pPr>
      <a:lvl3pPr marL="913609" algn="l" defTabSz="913609" rtl="0" eaLnBrk="1" latinLnBrk="0" hangingPunct="1">
        <a:defRPr sz="1799" kern="1200">
          <a:solidFill>
            <a:schemeClr val="tx1"/>
          </a:solidFill>
          <a:latin typeface="+mn-lt"/>
          <a:ea typeface="+mn-ea"/>
          <a:cs typeface="+mn-cs"/>
        </a:defRPr>
      </a:lvl3pPr>
      <a:lvl4pPr marL="1370414" algn="l" defTabSz="913609" rtl="0" eaLnBrk="1" latinLnBrk="0" hangingPunct="1">
        <a:defRPr sz="1799" kern="1200">
          <a:solidFill>
            <a:schemeClr val="tx1"/>
          </a:solidFill>
          <a:latin typeface="+mn-lt"/>
          <a:ea typeface="+mn-ea"/>
          <a:cs typeface="+mn-cs"/>
        </a:defRPr>
      </a:lvl4pPr>
      <a:lvl5pPr marL="1827218" algn="l" defTabSz="913609" rtl="0" eaLnBrk="1" latinLnBrk="0" hangingPunct="1">
        <a:defRPr sz="1799" kern="1200">
          <a:solidFill>
            <a:schemeClr val="tx1"/>
          </a:solidFill>
          <a:latin typeface="+mn-lt"/>
          <a:ea typeface="+mn-ea"/>
          <a:cs typeface="+mn-cs"/>
        </a:defRPr>
      </a:lvl5pPr>
      <a:lvl6pPr marL="2284023" algn="l" defTabSz="913609" rtl="0" eaLnBrk="1" latinLnBrk="0" hangingPunct="1">
        <a:defRPr sz="1799" kern="1200">
          <a:solidFill>
            <a:schemeClr val="tx1"/>
          </a:solidFill>
          <a:latin typeface="+mn-lt"/>
          <a:ea typeface="+mn-ea"/>
          <a:cs typeface="+mn-cs"/>
        </a:defRPr>
      </a:lvl6pPr>
      <a:lvl7pPr marL="2740827" algn="l" defTabSz="913609" rtl="0" eaLnBrk="1" latinLnBrk="0" hangingPunct="1">
        <a:defRPr sz="1799" kern="1200">
          <a:solidFill>
            <a:schemeClr val="tx1"/>
          </a:solidFill>
          <a:latin typeface="+mn-lt"/>
          <a:ea typeface="+mn-ea"/>
          <a:cs typeface="+mn-cs"/>
        </a:defRPr>
      </a:lvl7pPr>
      <a:lvl8pPr marL="3197632" algn="l" defTabSz="913609" rtl="0" eaLnBrk="1" latinLnBrk="0" hangingPunct="1">
        <a:defRPr sz="1799" kern="1200">
          <a:solidFill>
            <a:schemeClr val="tx1"/>
          </a:solidFill>
          <a:latin typeface="+mn-lt"/>
          <a:ea typeface="+mn-ea"/>
          <a:cs typeface="+mn-cs"/>
        </a:defRPr>
      </a:lvl8pPr>
      <a:lvl9pPr marL="3654436" algn="l" defTabSz="91360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techeconomy.it/2014/02/07/rapporto-caio-obiettivo-raggiunto/"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9.xml"/><Relationship Id="rId4" Type="http://schemas.openxmlformats.org/officeDocument/2006/relationships/hyperlink" Target="http://www.the-vital-edge.com/knowledge-and-artificial-intelligen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9.xml"/><Relationship Id="rId4" Type="http://schemas.openxmlformats.org/officeDocument/2006/relationships/hyperlink" Target="http://www.the-vital-edge.com/knowledge-and-artificial-intellige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5594760-9C12-4717-AF38-1E395C3A85A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4" name="think-cell Slide" r:id="rId5" imgW="351" imgH="362" progId="TCLayout.ActiveDocument.1">
                  <p:embed/>
                </p:oleObj>
              </mc:Choice>
              <mc:Fallback>
                <p:oleObj name="think-cell Slide" r:id="rId5" imgW="351" imgH="362" progId="TCLayout.ActiveDocument.1">
                  <p:embed/>
                  <p:pic>
                    <p:nvPicPr>
                      <p:cNvPr id="4" name="Object 3" hidden="1">
                        <a:extLst>
                          <a:ext uri="{FF2B5EF4-FFF2-40B4-BE49-F238E27FC236}">
                            <a16:creationId xmlns:a16="http://schemas.microsoft.com/office/drawing/2014/main" id="{25594760-9C12-4717-AF38-1E395C3A85A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p:cNvSpPr>
            <a:spLocks noGrp="1"/>
          </p:cNvSpPr>
          <p:nvPr>
            <p:ph type="body" sz="quarter" idx="10"/>
          </p:nvPr>
        </p:nvSpPr>
        <p:spPr>
          <a:xfrm>
            <a:off x="2071959" y="4164072"/>
            <a:ext cx="7406759" cy="819604"/>
          </a:xfrm>
        </p:spPr>
        <p:txBody>
          <a:bodyPr>
            <a:normAutofit/>
          </a:bodyPr>
          <a:lstStyle/>
          <a:p>
            <a:pPr marL="10795"/>
            <a:r>
              <a:rPr lang="en-US" sz="4000" dirty="0"/>
              <a:t>Apr 3</a:t>
            </a:r>
            <a:r>
              <a:rPr lang="en-US" sz="4000" baseline="30000" dirty="0"/>
              <a:t>rd</a:t>
            </a:r>
            <a:r>
              <a:rPr lang="en-US" sz="4000" dirty="0"/>
              <a:t>, 2020</a:t>
            </a:r>
          </a:p>
        </p:txBody>
      </p:sp>
      <p:sp>
        <p:nvSpPr>
          <p:cNvPr id="3" name="Text Placeholder 2"/>
          <p:cNvSpPr>
            <a:spLocks noGrp="1"/>
          </p:cNvSpPr>
          <p:nvPr>
            <p:ph type="body" sz="quarter" idx="11"/>
          </p:nvPr>
        </p:nvSpPr>
        <p:spPr>
          <a:xfrm>
            <a:off x="303225" y="2423294"/>
            <a:ext cx="10944225" cy="1577975"/>
          </a:xfrm>
        </p:spPr>
        <p:txBody>
          <a:bodyPr/>
          <a:lstStyle/>
          <a:p>
            <a:r>
              <a:rPr lang="en-US" dirty="0"/>
              <a:t>MUSTANG </a:t>
            </a:r>
          </a:p>
          <a:p>
            <a:r>
              <a:rPr lang="en-US" dirty="0"/>
              <a:t>Test Coverage Assessment</a:t>
            </a:r>
          </a:p>
        </p:txBody>
      </p:sp>
    </p:spTree>
    <p:extLst>
      <p:ext uri="{BB962C8B-B14F-4D97-AF65-F5344CB8AC3E}">
        <p14:creationId xmlns:p14="http://schemas.microsoft.com/office/powerpoint/2010/main" val="1012290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3A3AF31-20FA-47DA-8CF1-20FDD85C6FF6}"/>
              </a:ext>
            </a:extLst>
          </p:cNvPr>
          <p:cNvSpPr/>
          <p:nvPr/>
        </p:nvSpPr>
        <p:spPr>
          <a:xfrm>
            <a:off x="0" y="728330"/>
            <a:ext cx="12192000" cy="6129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A6BC255-8A70-471B-8EAF-70DC895DFC0B}"/>
              </a:ext>
            </a:extLst>
          </p:cNvPr>
          <p:cNvSpPr>
            <a:spLocks noGrp="1"/>
          </p:cNvSpPr>
          <p:nvPr>
            <p:ph type="body" sz="quarter" idx="13"/>
          </p:nvPr>
        </p:nvSpPr>
        <p:spPr/>
        <p:txBody>
          <a:bodyPr/>
          <a:lstStyle/>
          <a:p>
            <a:r>
              <a:rPr lang="en-US" dirty="0"/>
              <a:t>assessment methodology </a:t>
            </a:r>
            <a:endParaRPr lang="en-IN" dirty="0"/>
          </a:p>
        </p:txBody>
      </p:sp>
      <p:grpSp>
        <p:nvGrpSpPr>
          <p:cNvPr id="89" name="Group 88">
            <a:extLst>
              <a:ext uri="{FF2B5EF4-FFF2-40B4-BE49-F238E27FC236}">
                <a16:creationId xmlns:a16="http://schemas.microsoft.com/office/drawing/2014/main" id="{F041B1C5-E06D-4C15-9CD0-849A555B8744}"/>
              </a:ext>
            </a:extLst>
          </p:cNvPr>
          <p:cNvGrpSpPr/>
          <p:nvPr/>
        </p:nvGrpSpPr>
        <p:grpSpPr>
          <a:xfrm>
            <a:off x="579055" y="1165591"/>
            <a:ext cx="10672381" cy="1907218"/>
            <a:chOff x="759809" y="1420773"/>
            <a:chExt cx="10672381" cy="1907218"/>
          </a:xfrm>
        </p:grpSpPr>
        <p:grpSp>
          <p:nvGrpSpPr>
            <p:cNvPr id="44" name="Group 43">
              <a:extLst>
                <a:ext uri="{FF2B5EF4-FFF2-40B4-BE49-F238E27FC236}">
                  <a16:creationId xmlns:a16="http://schemas.microsoft.com/office/drawing/2014/main" id="{D51E227E-06A4-48F0-8266-040FA2084B9D}"/>
                </a:ext>
              </a:extLst>
            </p:cNvPr>
            <p:cNvGrpSpPr/>
            <p:nvPr/>
          </p:nvGrpSpPr>
          <p:grpSpPr>
            <a:xfrm>
              <a:off x="759809" y="1420773"/>
              <a:ext cx="10672381" cy="1907218"/>
              <a:chOff x="1206060" y="2872077"/>
              <a:chExt cx="9779879" cy="1461726"/>
            </a:xfrm>
          </p:grpSpPr>
          <p:sp>
            <p:nvSpPr>
              <p:cNvPr id="45" name="Shape">
                <a:extLst>
                  <a:ext uri="{FF2B5EF4-FFF2-40B4-BE49-F238E27FC236}">
                    <a16:creationId xmlns:a16="http://schemas.microsoft.com/office/drawing/2014/main" id="{AF160D7D-4F5D-460F-8856-0A1372A6DDFD}"/>
                  </a:ext>
                </a:extLst>
              </p:cNvPr>
              <p:cNvSpPr/>
              <p:nvPr/>
            </p:nvSpPr>
            <p:spPr>
              <a:xfrm>
                <a:off x="3692271" y="2872077"/>
                <a:ext cx="2492705" cy="733008"/>
              </a:xfrm>
              <a:custGeom>
                <a:avLst/>
                <a:gdLst/>
                <a:ahLst/>
                <a:cxnLst>
                  <a:cxn ang="0">
                    <a:pos x="wd2" y="hd2"/>
                  </a:cxn>
                  <a:cxn ang="5400000">
                    <a:pos x="wd2" y="hd2"/>
                  </a:cxn>
                  <a:cxn ang="10800000">
                    <a:pos x="wd2" y="hd2"/>
                  </a:cxn>
                  <a:cxn ang="16200000">
                    <a:pos x="wd2" y="hd2"/>
                  </a:cxn>
                </a:cxnLst>
                <a:rect l="0" t="0" r="r" b="b"/>
                <a:pathLst>
                  <a:path w="21398" h="21600" extrusionOk="0">
                    <a:moveTo>
                      <a:pt x="20717" y="5937"/>
                    </a:moveTo>
                    <a:cubicBezTo>
                      <a:pt x="19981" y="2274"/>
                      <a:pt x="18767" y="0"/>
                      <a:pt x="17442" y="0"/>
                    </a:cubicBezTo>
                    <a:lnTo>
                      <a:pt x="5152" y="0"/>
                    </a:lnTo>
                    <a:cubicBezTo>
                      <a:pt x="3533" y="0"/>
                      <a:pt x="2024" y="3537"/>
                      <a:pt x="1435" y="8716"/>
                    </a:cubicBezTo>
                    <a:lnTo>
                      <a:pt x="0" y="21600"/>
                    </a:lnTo>
                    <a:lnTo>
                      <a:pt x="20754" y="21600"/>
                    </a:lnTo>
                    <a:lnTo>
                      <a:pt x="21122" y="18442"/>
                    </a:lnTo>
                    <a:cubicBezTo>
                      <a:pt x="21600" y="14274"/>
                      <a:pt x="21453" y="9600"/>
                      <a:pt x="20717" y="5937"/>
                    </a:cubicBezTo>
                    <a:close/>
                  </a:path>
                </a:pathLst>
              </a:custGeom>
              <a:solidFill>
                <a:schemeClr val="accent4">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46" name="Shape">
                <a:extLst>
                  <a:ext uri="{FF2B5EF4-FFF2-40B4-BE49-F238E27FC236}">
                    <a16:creationId xmlns:a16="http://schemas.microsoft.com/office/drawing/2014/main" id="{CEBC04B7-A098-4F6F-AAD4-C44E72A4D8B0}"/>
                  </a:ext>
                </a:extLst>
              </p:cNvPr>
              <p:cNvSpPr/>
              <p:nvPr/>
            </p:nvSpPr>
            <p:spPr>
              <a:xfrm>
                <a:off x="8493237" y="2872077"/>
                <a:ext cx="2492702" cy="733008"/>
              </a:xfrm>
              <a:custGeom>
                <a:avLst/>
                <a:gdLst/>
                <a:ahLst/>
                <a:cxnLst>
                  <a:cxn ang="0">
                    <a:pos x="wd2" y="hd2"/>
                  </a:cxn>
                  <a:cxn ang="5400000">
                    <a:pos x="wd2" y="hd2"/>
                  </a:cxn>
                  <a:cxn ang="10800000">
                    <a:pos x="wd2" y="hd2"/>
                  </a:cxn>
                  <a:cxn ang="16200000">
                    <a:pos x="wd2" y="hd2"/>
                  </a:cxn>
                </a:cxnLst>
                <a:rect l="0" t="0" r="r" b="b"/>
                <a:pathLst>
                  <a:path w="21398" h="21600" extrusionOk="0">
                    <a:moveTo>
                      <a:pt x="20717" y="5937"/>
                    </a:moveTo>
                    <a:cubicBezTo>
                      <a:pt x="19981" y="2274"/>
                      <a:pt x="18767" y="0"/>
                      <a:pt x="17442" y="0"/>
                    </a:cubicBezTo>
                    <a:lnTo>
                      <a:pt x="5152" y="0"/>
                    </a:lnTo>
                    <a:cubicBezTo>
                      <a:pt x="3533" y="0"/>
                      <a:pt x="2024" y="3537"/>
                      <a:pt x="1435" y="8716"/>
                    </a:cubicBezTo>
                    <a:lnTo>
                      <a:pt x="0" y="21600"/>
                    </a:lnTo>
                    <a:lnTo>
                      <a:pt x="20754" y="21600"/>
                    </a:lnTo>
                    <a:lnTo>
                      <a:pt x="21122" y="18442"/>
                    </a:lnTo>
                    <a:cubicBezTo>
                      <a:pt x="21600" y="14274"/>
                      <a:pt x="21453" y="9600"/>
                      <a:pt x="20717" y="5937"/>
                    </a:cubicBezTo>
                    <a:close/>
                  </a:path>
                </a:pathLst>
              </a:custGeom>
              <a:solidFill>
                <a:schemeClr val="accent5">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47" name="Freeform: Shape 46">
                <a:extLst>
                  <a:ext uri="{FF2B5EF4-FFF2-40B4-BE49-F238E27FC236}">
                    <a16:creationId xmlns:a16="http://schemas.microsoft.com/office/drawing/2014/main" id="{F230FD06-550C-4143-8C3E-FAD9C3DF9C7C}"/>
                  </a:ext>
                </a:extLst>
              </p:cNvPr>
              <p:cNvSpPr/>
              <p:nvPr/>
            </p:nvSpPr>
            <p:spPr>
              <a:xfrm>
                <a:off x="4008738" y="3136092"/>
                <a:ext cx="1973790" cy="468993"/>
              </a:xfrm>
              <a:custGeom>
                <a:avLst/>
                <a:gdLst>
                  <a:gd name="connsiteX0" fmla="*/ 325265 w 1973790"/>
                  <a:gd name="connsiteY0" fmla="*/ 0 h 468993"/>
                  <a:gd name="connsiteX1" fmla="*/ 1756949 w 1973790"/>
                  <a:gd name="connsiteY1" fmla="*/ 0 h 468993"/>
                  <a:gd name="connsiteX2" fmla="*/ 1958486 w 1973790"/>
                  <a:gd name="connsiteY2" fmla="*/ 295761 h 468993"/>
                  <a:gd name="connsiteX3" fmla="*/ 1892992 w 1973790"/>
                  <a:gd name="connsiteY3" fmla="*/ 468993 h 468993"/>
                  <a:gd name="connsiteX4" fmla="*/ 0 w 1973790"/>
                  <a:gd name="connsiteY4" fmla="*/ 468993 h 468993"/>
                  <a:gd name="connsiteX5" fmla="*/ 123827 w 1973790"/>
                  <a:gd name="connsiteY5" fmla="*/ 141473 h 468993"/>
                  <a:gd name="connsiteX6" fmla="*/ 325265 w 1973790"/>
                  <a:gd name="connsiteY6" fmla="*/ 0 h 46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790" h="468993">
                    <a:moveTo>
                      <a:pt x="325265" y="0"/>
                    </a:moveTo>
                    <a:lnTo>
                      <a:pt x="1756949" y="0"/>
                    </a:lnTo>
                    <a:cubicBezTo>
                      <a:pt x="1911265" y="0"/>
                      <a:pt x="2014175" y="154334"/>
                      <a:pt x="1958486" y="295761"/>
                    </a:cubicBezTo>
                    <a:lnTo>
                      <a:pt x="1892992" y="468993"/>
                    </a:lnTo>
                    <a:lnTo>
                      <a:pt x="0" y="468993"/>
                    </a:lnTo>
                    <a:lnTo>
                      <a:pt x="123827" y="141473"/>
                    </a:lnTo>
                    <a:cubicBezTo>
                      <a:pt x="153813" y="55717"/>
                      <a:pt x="235206" y="0"/>
                      <a:pt x="325265" y="0"/>
                    </a:cubicBezTo>
                    <a:close/>
                  </a:path>
                </a:pathLst>
              </a:custGeom>
              <a:solidFill>
                <a:schemeClr val="tx1">
                  <a:alpha val="40000"/>
                </a:schemeClr>
              </a:solidFill>
              <a:ln w="12700">
                <a:miter lim="400000"/>
              </a:ln>
            </p:spPr>
            <p:txBody>
              <a:bodyPr wrap="square" lIns="28575" tIns="28575" rIns="28575" bIns="28575" anchor="ctr">
                <a:noAutofit/>
              </a:bodyPr>
              <a:lstStyle/>
              <a:p>
                <a:endParaRPr sz="2250"/>
              </a:p>
            </p:txBody>
          </p:sp>
          <p:sp>
            <p:nvSpPr>
              <p:cNvPr id="48" name="Freeform: Shape 47">
                <a:extLst>
                  <a:ext uri="{FF2B5EF4-FFF2-40B4-BE49-F238E27FC236}">
                    <a16:creationId xmlns:a16="http://schemas.microsoft.com/office/drawing/2014/main" id="{3D2206EB-31B8-488C-9B11-71058F76923B}"/>
                  </a:ext>
                </a:extLst>
              </p:cNvPr>
              <p:cNvSpPr/>
              <p:nvPr/>
            </p:nvSpPr>
            <p:spPr>
              <a:xfrm>
                <a:off x="8852571" y="3136091"/>
                <a:ext cx="1973790" cy="468994"/>
              </a:xfrm>
              <a:custGeom>
                <a:avLst/>
                <a:gdLst>
                  <a:gd name="connsiteX0" fmla="*/ 325265 w 1973790"/>
                  <a:gd name="connsiteY0" fmla="*/ 0 h 468994"/>
                  <a:gd name="connsiteX1" fmla="*/ 1756949 w 1973790"/>
                  <a:gd name="connsiteY1" fmla="*/ 0 h 468994"/>
                  <a:gd name="connsiteX2" fmla="*/ 1958486 w 1973790"/>
                  <a:gd name="connsiteY2" fmla="*/ 295761 h 468994"/>
                  <a:gd name="connsiteX3" fmla="*/ 1892991 w 1973790"/>
                  <a:gd name="connsiteY3" fmla="*/ 468994 h 468994"/>
                  <a:gd name="connsiteX4" fmla="*/ 0 w 1973790"/>
                  <a:gd name="connsiteY4" fmla="*/ 468994 h 468994"/>
                  <a:gd name="connsiteX5" fmla="*/ 123827 w 1973790"/>
                  <a:gd name="connsiteY5" fmla="*/ 141473 h 468994"/>
                  <a:gd name="connsiteX6" fmla="*/ 325265 w 1973790"/>
                  <a:gd name="connsiteY6" fmla="*/ 0 h 46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790" h="468994">
                    <a:moveTo>
                      <a:pt x="325265" y="0"/>
                    </a:moveTo>
                    <a:lnTo>
                      <a:pt x="1756949" y="0"/>
                    </a:lnTo>
                    <a:cubicBezTo>
                      <a:pt x="1911265" y="0"/>
                      <a:pt x="2014175" y="154334"/>
                      <a:pt x="1958486" y="295761"/>
                    </a:cubicBezTo>
                    <a:lnTo>
                      <a:pt x="1892991" y="468994"/>
                    </a:lnTo>
                    <a:lnTo>
                      <a:pt x="0" y="468994"/>
                    </a:lnTo>
                    <a:lnTo>
                      <a:pt x="123827" y="141473"/>
                    </a:lnTo>
                    <a:cubicBezTo>
                      <a:pt x="153813" y="55717"/>
                      <a:pt x="235205" y="0"/>
                      <a:pt x="325265" y="0"/>
                    </a:cubicBezTo>
                    <a:close/>
                  </a:path>
                </a:pathLst>
              </a:custGeom>
              <a:solidFill>
                <a:schemeClr val="tx1">
                  <a:alpha val="40000"/>
                </a:schemeClr>
              </a:solidFill>
              <a:ln w="12700">
                <a:miter lim="400000"/>
              </a:ln>
            </p:spPr>
            <p:txBody>
              <a:bodyPr wrap="square" lIns="28575" tIns="28575" rIns="28575" bIns="28575" anchor="ctr">
                <a:noAutofit/>
              </a:bodyPr>
              <a:lstStyle/>
              <a:p>
                <a:endParaRPr sz="2250"/>
              </a:p>
            </p:txBody>
          </p:sp>
          <p:sp>
            <p:nvSpPr>
              <p:cNvPr id="49" name="Shape">
                <a:extLst>
                  <a:ext uri="{FF2B5EF4-FFF2-40B4-BE49-F238E27FC236}">
                    <a16:creationId xmlns:a16="http://schemas.microsoft.com/office/drawing/2014/main" id="{2FE53CEF-A721-433E-B55E-3A15251B77C7}"/>
                  </a:ext>
                </a:extLst>
              </p:cNvPr>
              <p:cNvSpPr/>
              <p:nvPr/>
            </p:nvSpPr>
            <p:spPr>
              <a:xfrm>
                <a:off x="1206060" y="3600795"/>
                <a:ext cx="2495605" cy="733008"/>
              </a:xfrm>
              <a:custGeom>
                <a:avLst/>
                <a:gdLst/>
                <a:ahLst/>
                <a:cxnLst>
                  <a:cxn ang="0">
                    <a:pos x="wd2" y="hd2"/>
                  </a:cxn>
                  <a:cxn ang="5400000">
                    <a:pos x="wd2" y="hd2"/>
                  </a:cxn>
                  <a:cxn ang="10800000">
                    <a:pos x="wd2" y="hd2"/>
                  </a:cxn>
                  <a:cxn ang="16200000">
                    <a:pos x="wd2" y="hd2"/>
                  </a:cxn>
                </a:cxnLst>
                <a:rect l="0" t="0" r="r" b="b"/>
                <a:pathLst>
                  <a:path w="21387" h="21600" extrusionOk="0">
                    <a:moveTo>
                      <a:pt x="632" y="0"/>
                    </a:moveTo>
                    <a:lnTo>
                      <a:pt x="265" y="3158"/>
                    </a:lnTo>
                    <a:cubicBezTo>
                      <a:pt x="-213" y="7326"/>
                      <a:pt x="-29" y="12000"/>
                      <a:pt x="705" y="15663"/>
                    </a:cubicBezTo>
                    <a:cubicBezTo>
                      <a:pt x="1440" y="19326"/>
                      <a:pt x="2652" y="21600"/>
                      <a:pt x="3975" y="21600"/>
                    </a:cubicBezTo>
                    <a:lnTo>
                      <a:pt x="16244" y="21600"/>
                    </a:lnTo>
                    <a:cubicBezTo>
                      <a:pt x="17860" y="21600"/>
                      <a:pt x="19367" y="18063"/>
                      <a:pt x="19954" y="12884"/>
                    </a:cubicBezTo>
                    <a:lnTo>
                      <a:pt x="21387" y="0"/>
                    </a:lnTo>
                    <a:lnTo>
                      <a:pt x="632" y="0"/>
                    </a:lnTo>
                    <a:close/>
                  </a:path>
                </a:pathLst>
              </a:custGeom>
              <a:solidFill>
                <a:schemeClr val="accent3">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50" name="Shape">
                <a:extLst>
                  <a:ext uri="{FF2B5EF4-FFF2-40B4-BE49-F238E27FC236}">
                    <a16:creationId xmlns:a16="http://schemas.microsoft.com/office/drawing/2014/main" id="{376EE3A9-137D-470B-8EEA-2E1F87CB17F9}"/>
                  </a:ext>
                </a:extLst>
              </p:cNvPr>
              <p:cNvSpPr/>
              <p:nvPr/>
            </p:nvSpPr>
            <p:spPr>
              <a:xfrm>
                <a:off x="6007026" y="3600795"/>
                <a:ext cx="2495605" cy="733008"/>
              </a:xfrm>
              <a:custGeom>
                <a:avLst/>
                <a:gdLst/>
                <a:ahLst/>
                <a:cxnLst>
                  <a:cxn ang="0">
                    <a:pos x="wd2" y="hd2"/>
                  </a:cxn>
                  <a:cxn ang="5400000">
                    <a:pos x="wd2" y="hd2"/>
                  </a:cxn>
                  <a:cxn ang="10800000">
                    <a:pos x="wd2" y="hd2"/>
                  </a:cxn>
                  <a:cxn ang="16200000">
                    <a:pos x="wd2" y="hd2"/>
                  </a:cxn>
                </a:cxnLst>
                <a:rect l="0" t="0" r="r" b="b"/>
                <a:pathLst>
                  <a:path w="21387" h="21600" extrusionOk="0">
                    <a:moveTo>
                      <a:pt x="632" y="0"/>
                    </a:moveTo>
                    <a:lnTo>
                      <a:pt x="265" y="3158"/>
                    </a:lnTo>
                    <a:cubicBezTo>
                      <a:pt x="-213" y="7326"/>
                      <a:pt x="-29" y="12000"/>
                      <a:pt x="705" y="15663"/>
                    </a:cubicBezTo>
                    <a:cubicBezTo>
                      <a:pt x="1440" y="19326"/>
                      <a:pt x="2652" y="21600"/>
                      <a:pt x="3975" y="21600"/>
                    </a:cubicBezTo>
                    <a:lnTo>
                      <a:pt x="16244" y="21600"/>
                    </a:lnTo>
                    <a:cubicBezTo>
                      <a:pt x="17860" y="21600"/>
                      <a:pt x="19367" y="18063"/>
                      <a:pt x="19954" y="12884"/>
                    </a:cubicBezTo>
                    <a:lnTo>
                      <a:pt x="21387" y="0"/>
                    </a:lnTo>
                    <a:lnTo>
                      <a:pt x="632" y="0"/>
                    </a:lnTo>
                    <a:close/>
                  </a:path>
                </a:pathLst>
              </a:custGeom>
              <a:solidFill>
                <a:schemeClr val="accent6">
                  <a:lumMod val="75000"/>
                </a:schemeClr>
              </a:solidFill>
              <a:ln w="12700">
                <a:miter lim="400000"/>
              </a:ln>
            </p:spPr>
            <p:txBody>
              <a:bodyPr lIns="28575" tIns="28575" rIns="28575" bIns="28575" anchor="ctr"/>
              <a:lstStyle/>
              <a:p>
                <a:pPr>
                  <a:defRPr sz="3000">
                    <a:solidFill>
                      <a:srgbClr val="FFFFFF"/>
                    </a:solidFill>
                  </a:defRPr>
                </a:pPr>
                <a:endParaRPr sz="2250"/>
              </a:p>
            </p:txBody>
          </p:sp>
          <p:sp>
            <p:nvSpPr>
              <p:cNvPr id="51" name="Freeform: Shape 50">
                <a:extLst>
                  <a:ext uri="{FF2B5EF4-FFF2-40B4-BE49-F238E27FC236}">
                    <a16:creationId xmlns:a16="http://schemas.microsoft.com/office/drawing/2014/main" id="{821EB7ED-2CE6-47CF-A732-3DB820D5A094}"/>
                  </a:ext>
                </a:extLst>
              </p:cNvPr>
              <p:cNvSpPr/>
              <p:nvPr/>
            </p:nvSpPr>
            <p:spPr>
              <a:xfrm>
                <a:off x="1454443" y="3600795"/>
                <a:ext cx="2004813" cy="551046"/>
              </a:xfrm>
              <a:custGeom>
                <a:avLst/>
                <a:gdLst>
                  <a:gd name="connsiteX0" fmla="*/ 111821 w 2004813"/>
                  <a:gd name="connsiteY0" fmla="*/ 0 h 551046"/>
                  <a:gd name="connsiteX1" fmla="*/ 2004813 w 2004813"/>
                  <a:gd name="connsiteY1" fmla="*/ 0 h 551046"/>
                  <a:gd name="connsiteX2" fmla="*/ 1849964 w 2004813"/>
                  <a:gd name="connsiteY2" fmla="*/ 409573 h 551046"/>
                  <a:gd name="connsiteX3" fmla="*/ 1648526 w 2004813"/>
                  <a:gd name="connsiteY3" fmla="*/ 551046 h 551046"/>
                  <a:gd name="connsiteX4" fmla="*/ 216842 w 2004813"/>
                  <a:gd name="connsiteY4" fmla="*/ 551046 h 551046"/>
                  <a:gd name="connsiteX5" fmla="*/ 15304 w 2004813"/>
                  <a:gd name="connsiteY5" fmla="*/ 255285 h 5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813" h="551046">
                    <a:moveTo>
                      <a:pt x="111821" y="0"/>
                    </a:moveTo>
                    <a:lnTo>
                      <a:pt x="2004813" y="0"/>
                    </a:lnTo>
                    <a:lnTo>
                      <a:pt x="1849964" y="409573"/>
                    </a:lnTo>
                    <a:cubicBezTo>
                      <a:pt x="1815694" y="495330"/>
                      <a:pt x="1738585" y="551046"/>
                      <a:pt x="1648526" y="551046"/>
                    </a:cubicBezTo>
                    <a:lnTo>
                      <a:pt x="216842" y="551046"/>
                    </a:lnTo>
                    <a:cubicBezTo>
                      <a:pt x="62526" y="551046"/>
                      <a:pt x="-40385" y="396712"/>
                      <a:pt x="15304" y="255285"/>
                    </a:cubicBezTo>
                    <a:close/>
                  </a:path>
                </a:pathLst>
              </a:custGeom>
              <a:solidFill>
                <a:schemeClr val="tx1">
                  <a:alpha val="40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52" name="Freeform: Shape 51">
                <a:extLst>
                  <a:ext uri="{FF2B5EF4-FFF2-40B4-BE49-F238E27FC236}">
                    <a16:creationId xmlns:a16="http://schemas.microsoft.com/office/drawing/2014/main" id="{A6664A0B-6795-4685-84DA-5974E8AE1E02}"/>
                  </a:ext>
                </a:extLst>
              </p:cNvPr>
              <p:cNvSpPr/>
              <p:nvPr/>
            </p:nvSpPr>
            <p:spPr>
              <a:xfrm>
                <a:off x="6298276" y="3600795"/>
                <a:ext cx="2004812" cy="551046"/>
              </a:xfrm>
              <a:custGeom>
                <a:avLst/>
                <a:gdLst>
                  <a:gd name="connsiteX0" fmla="*/ 111820 w 2004812"/>
                  <a:gd name="connsiteY0" fmla="*/ 0 h 551046"/>
                  <a:gd name="connsiteX1" fmla="*/ 2004812 w 2004812"/>
                  <a:gd name="connsiteY1" fmla="*/ 0 h 551046"/>
                  <a:gd name="connsiteX2" fmla="*/ 1849963 w 2004812"/>
                  <a:gd name="connsiteY2" fmla="*/ 409573 h 551046"/>
                  <a:gd name="connsiteX3" fmla="*/ 1648525 w 2004812"/>
                  <a:gd name="connsiteY3" fmla="*/ 551046 h 551046"/>
                  <a:gd name="connsiteX4" fmla="*/ 216841 w 2004812"/>
                  <a:gd name="connsiteY4" fmla="*/ 551046 h 551046"/>
                  <a:gd name="connsiteX5" fmla="*/ 15304 w 2004812"/>
                  <a:gd name="connsiteY5" fmla="*/ 255285 h 5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812" h="551046">
                    <a:moveTo>
                      <a:pt x="111820" y="0"/>
                    </a:moveTo>
                    <a:lnTo>
                      <a:pt x="2004812" y="0"/>
                    </a:lnTo>
                    <a:lnTo>
                      <a:pt x="1849963" y="409573"/>
                    </a:lnTo>
                    <a:cubicBezTo>
                      <a:pt x="1819976" y="495330"/>
                      <a:pt x="1738584" y="551046"/>
                      <a:pt x="1648525" y="551046"/>
                    </a:cubicBezTo>
                    <a:lnTo>
                      <a:pt x="216841" y="551046"/>
                    </a:lnTo>
                    <a:cubicBezTo>
                      <a:pt x="62525" y="551046"/>
                      <a:pt x="-40386" y="396712"/>
                      <a:pt x="15304" y="255285"/>
                    </a:cubicBezTo>
                    <a:close/>
                  </a:path>
                </a:pathLst>
              </a:custGeom>
              <a:solidFill>
                <a:schemeClr val="tx1">
                  <a:alpha val="40000"/>
                </a:schemeClr>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53" name="Shape">
                <a:extLst>
                  <a:ext uri="{FF2B5EF4-FFF2-40B4-BE49-F238E27FC236}">
                    <a16:creationId xmlns:a16="http://schemas.microsoft.com/office/drawing/2014/main" id="{F05860A3-2813-4488-88D6-927C7210BEDD}"/>
                  </a:ext>
                </a:extLst>
              </p:cNvPr>
              <p:cNvSpPr/>
              <p:nvPr/>
            </p:nvSpPr>
            <p:spPr>
              <a:xfrm>
                <a:off x="1334654" y="2957805"/>
                <a:ext cx="2450464" cy="830766"/>
              </a:xfrm>
              <a:custGeom>
                <a:avLst/>
                <a:gdLst/>
                <a:ahLst/>
                <a:cxnLst>
                  <a:cxn ang="0">
                    <a:pos x="wd2" y="hd2"/>
                  </a:cxn>
                  <a:cxn ang="5400000">
                    <a:pos x="wd2" y="hd2"/>
                  </a:cxn>
                  <a:cxn ang="10800000">
                    <a:pos x="wd2" y="hd2"/>
                  </a:cxn>
                  <a:cxn ang="16200000">
                    <a:pos x="wd2" y="hd2"/>
                  </a:cxn>
                </a:cxnLst>
                <a:rect l="0" t="0" r="r" b="b"/>
                <a:pathLst>
                  <a:path w="21587" h="21468" extrusionOk="0">
                    <a:moveTo>
                      <a:pt x="21524" y="1419"/>
                    </a:moveTo>
                    <a:lnTo>
                      <a:pt x="20958" y="90"/>
                    </a:lnTo>
                    <a:cubicBezTo>
                      <a:pt x="20883" y="-132"/>
                      <a:pt x="20769" y="90"/>
                      <a:pt x="20769" y="422"/>
                    </a:cubicBezTo>
                    <a:lnTo>
                      <a:pt x="20769" y="1419"/>
                    </a:lnTo>
                    <a:lnTo>
                      <a:pt x="4607" y="1419"/>
                    </a:lnTo>
                    <a:cubicBezTo>
                      <a:pt x="3361" y="1419"/>
                      <a:pt x="2266" y="3745"/>
                      <a:pt x="1813" y="7068"/>
                    </a:cubicBezTo>
                    <a:lnTo>
                      <a:pt x="0" y="21136"/>
                    </a:lnTo>
                    <a:cubicBezTo>
                      <a:pt x="0" y="21246"/>
                      <a:pt x="0" y="21357"/>
                      <a:pt x="38" y="21468"/>
                    </a:cubicBezTo>
                    <a:cubicBezTo>
                      <a:pt x="38" y="21468"/>
                      <a:pt x="38" y="21468"/>
                      <a:pt x="76" y="21468"/>
                    </a:cubicBezTo>
                    <a:cubicBezTo>
                      <a:pt x="113" y="21468"/>
                      <a:pt x="151" y="21357"/>
                      <a:pt x="151" y="21357"/>
                    </a:cubicBezTo>
                    <a:lnTo>
                      <a:pt x="1964" y="7290"/>
                    </a:lnTo>
                    <a:cubicBezTo>
                      <a:pt x="2379" y="4077"/>
                      <a:pt x="3436" y="1973"/>
                      <a:pt x="4607" y="1973"/>
                    </a:cubicBezTo>
                    <a:lnTo>
                      <a:pt x="20769" y="1973"/>
                    </a:lnTo>
                    <a:lnTo>
                      <a:pt x="20769" y="3302"/>
                    </a:lnTo>
                    <a:cubicBezTo>
                      <a:pt x="20769" y="3634"/>
                      <a:pt x="20882" y="3745"/>
                      <a:pt x="20996" y="3634"/>
                    </a:cubicBezTo>
                    <a:lnTo>
                      <a:pt x="21562" y="2194"/>
                    </a:lnTo>
                    <a:cubicBezTo>
                      <a:pt x="21600" y="1862"/>
                      <a:pt x="21600" y="1640"/>
                      <a:pt x="21524" y="1419"/>
                    </a:cubicBezTo>
                    <a:close/>
                  </a:path>
                </a:pathLst>
              </a:custGeom>
              <a:solidFill>
                <a:schemeClr val="bg1"/>
              </a:solidFill>
              <a:ln w="12700">
                <a:miter lim="400000"/>
              </a:ln>
            </p:spPr>
            <p:txBody>
              <a:bodyPr lIns="28575" tIns="28575" rIns="28575" bIns="28575" anchor="ctr"/>
              <a:lstStyle/>
              <a:p>
                <a:pPr>
                  <a:defRPr sz="3000">
                    <a:solidFill>
                      <a:srgbClr val="FFFFFF"/>
                    </a:solidFill>
                  </a:defRPr>
                </a:pPr>
                <a:endParaRPr sz="2250"/>
              </a:p>
            </p:txBody>
          </p:sp>
          <p:sp>
            <p:nvSpPr>
              <p:cNvPr id="54" name="Shape">
                <a:extLst>
                  <a:ext uri="{FF2B5EF4-FFF2-40B4-BE49-F238E27FC236}">
                    <a16:creationId xmlns:a16="http://schemas.microsoft.com/office/drawing/2014/main" id="{65B788EA-346D-4446-A49A-7A140ACC32DF}"/>
                  </a:ext>
                </a:extLst>
              </p:cNvPr>
              <p:cNvSpPr/>
              <p:nvPr/>
            </p:nvSpPr>
            <p:spPr>
              <a:xfrm>
                <a:off x="3735140" y="3215003"/>
                <a:ext cx="2119530" cy="1068968"/>
              </a:xfrm>
              <a:custGeom>
                <a:avLst/>
                <a:gdLst/>
                <a:ahLst/>
                <a:cxnLst>
                  <a:cxn ang="0">
                    <a:pos x="wd2" y="hd2"/>
                  </a:cxn>
                  <a:cxn ang="5400000">
                    <a:pos x="wd2" y="hd2"/>
                  </a:cxn>
                  <a:cxn ang="10800000">
                    <a:pos x="wd2" y="hd2"/>
                  </a:cxn>
                  <a:cxn ang="16200000">
                    <a:pos x="wd2" y="hd2"/>
                  </a:cxn>
                </a:cxnLst>
                <a:rect l="0" t="0" r="r" b="b"/>
                <a:pathLst>
                  <a:path w="21403" h="21546" extrusionOk="0">
                    <a:moveTo>
                      <a:pt x="21343" y="19958"/>
                    </a:moveTo>
                    <a:lnTo>
                      <a:pt x="20694" y="18835"/>
                    </a:lnTo>
                    <a:cubicBezTo>
                      <a:pt x="20608" y="18662"/>
                      <a:pt x="20434" y="18835"/>
                      <a:pt x="20434" y="19094"/>
                    </a:cubicBezTo>
                    <a:lnTo>
                      <a:pt x="20434" y="19958"/>
                    </a:lnTo>
                    <a:lnTo>
                      <a:pt x="3423" y="19958"/>
                    </a:lnTo>
                    <a:cubicBezTo>
                      <a:pt x="2341" y="19958"/>
                      <a:pt x="1345" y="18922"/>
                      <a:pt x="739" y="17194"/>
                    </a:cubicBezTo>
                    <a:cubicBezTo>
                      <a:pt x="133" y="15466"/>
                      <a:pt x="3" y="13219"/>
                      <a:pt x="393" y="11232"/>
                    </a:cubicBezTo>
                    <a:lnTo>
                      <a:pt x="2471" y="259"/>
                    </a:lnTo>
                    <a:cubicBezTo>
                      <a:pt x="2471" y="173"/>
                      <a:pt x="2471" y="86"/>
                      <a:pt x="2427" y="0"/>
                    </a:cubicBezTo>
                    <a:cubicBezTo>
                      <a:pt x="2384" y="0"/>
                      <a:pt x="2341" y="0"/>
                      <a:pt x="2297" y="86"/>
                    </a:cubicBezTo>
                    <a:lnTo>
                      <a:pt x="220" y="11059"/>
                    </a:lnTo>
                    <a:cubicBezTo>
                      <a:pt x="-170" y="13133"/>
                      <a:pt x="-40" y="15552"/>
                      <a:pt x="609" y="17366"/>
                    </a:cubicBezTo>
                    <a:cubicBezTo>
                      <a:pt x="1258" y="19181"/>
                      <a:pt x="2297" y="20304"/>
                      <a:pt x="3423" y="20304"/>
                    </a:cubicBezTo>
                    <a:lnTo>
                      <a:pt x="20434" y="20304"/>
                    </a:lnTo>
                    <a:lnTo>
                      <a:pt x="20434" y="20477"/>
                    </a:lnTo>
                    <a:lnTo>
                      <a:pt x="20434" y="21254"/>
                    </a:lnTo>
                    <a:cubicBezTo>
                      <a:pt x="20434" y="21514"/>
                      <a:pt x="20564" y="21600"/>
                      <a:pt x="20651" y="21514"/>
                    </a:cubicBezTo>
                    <a:lnTo>
                      <a:pt x="21300" y="20477"/>
                    </a:lnTo>
                    <a:cubicBezTo>
                      <a:pt x="21430" y="20304"/>
                      <a:pt x="21430" y="20045"/>
                      <a:pt x="21343" y="19958"/>
                    </a:cubicBezTo>
                    <a:close/>
                  </a:path>
                </a:pathLst>
              </a:custGeom>
              <a:solidFill>
                <a:schemeClr val="bg1"/>
              </a:solidFill>
              <a:ln w="12700">
                <a:miter lim="400000"/>
              </a:ln>
            </p:spPr>
            <p:txBody>
              <a:bodyPr lIns="28575" tIns="28575" rIns="28575" bIns="28575" anchor="ctr"/>
              <a:lstStyle/>
              <a:p>
                <a:pPr>
                  <a:defRPr sz="3000">
                    <a:solidFill>
                      <a:srgbClr val="FFFFFF"/>
                    </a:solidFill>
                  </a:defRPr>
                </a:pPr>
                <a:endParaRPr sz="2250"/>
              </a:p>
            </p:txBody>
          </p:sp>
          <p:sp>
            <p:nvSpPr>
              <p:cNvPr id="55" name="Shape">
                <a:extLst>
                  <a:ext uri="{FF2B5EF4-FFF2-40B4-BE49-F238E27FC236}">
                    <a16:creationId xmlns:a16="http://schemas.microsoft.com/office/drawing/2014/main" id="{E1F9EB95-BF2C-43B4-B2D6-3026077435C2}"/>
                  </a:ext>
                </a:extLst>
              </p:cNvPr>
              <p:cNvSpPr/>
              <p:nvPr/>
            </p:nvSpPr>
            <p:spPr>
              <a:xfrm>
                <a:off x="8578972" y="3215003"/>
                <a:ext cx="2116367" cy="1068968"/>
              </a:xfrm>
              <a:custGeom>
                <a:avLst/>
                <a:gdLst/>
                <a:ahLst/>
                <a:cxnLst>
                  <a:cxn ang="0">
                    <a:pos x="wd2" y="hd2"/>
                  </a:cxn>
                  <a:cxn ang="5400000">
                    <a:pos x="wd2" y="hd2"/>
                  </a:cxn>
                  <a:cxn ang="10800000">
                    <a:pos x="wd2" y="hd2"/>
                  </a:cxn>
                  <a:cxn ang="16200000">
                    <a:pos x="wd2" y="hd2"/>
                  </a:cxn>
                </a:cxnLst>
                <a:rect l="0" t="0" r="r" b="b"/>
                <a:pathLst>
                  <a:path w="21414" h="21546" extrusionOk="0">
                    <a:moveTo>
                      <a:pt x="21386" y="19958"/>
                    </a:moveTo>
                    <a:lnTo>
                      <a:pt x="20735" y="18835"/>
                    </a:lnTo>
                    <a:cubicBezTo>
                      <a:pt x="20648" y="18662"/>
                      <a:pt x="20475" y="18835"/>
                      <a:pt x="20475" y="19094"/>
                    </a:cubicBezTo>
                    <a:lnTo>
                      <a:pt x="20475" y="19958"/>
                    </a:lnTo>
                    <a:lnTo>
                      <a:pt x="3429" y="19958"/>
                    </a:lnTo>
                    <a:cubicBezTo>
                      <a:pt x="2345" y="19958"/>
                      <a:pt x="1347" y="18922"/>
                      <a:pt x="740" y="17194"/>
                    </a:cubicBezTo>
                    <a:cubicBezTo>
                      <a:pt x="133" y="15466"/>
                      <a:pt x="3" y="13219"/>
                      <a:pt x="393" y="11232"/>
                    </a:cubicBezTo>
                    <a:lnTo>
                      <a:pt x="2475" y="259"/>
                    </a:lnTo>
                    <a:cubicBezTo>
                      <a:pt x="2475" y="173"/>
                      <a:pt x="2475" y="86"/>
                      <a:pt x="2431" y="0"/>
                    </a:cubicBezTo>
                    <a:cubicBezTo>
                      <a:pt x="2388" y="0"/>
                      <a:pt x="2345" y="0"/>
                      <a:pt x="2301" y="86"/>
                    </a:cubicBezTo>
                    <a:lnTo>
                      <a:pt x="219" y="11059"/>
                    </a:lnTo>
                    <a:cubicBezTo>
                      <a:pt x="-171" y="13133"/>
                      <a:pt x="-41" y="15552"/>
                      <a:pt x="610" y="17366"/>
                    </a:cubicBezTo>
                    <a:cubicBezTo>
                      <a:pt x="1260" y="19181"/>
                      <a:pt x="2301" y="20304"/>
                      <a:pt x="3429" y="20304"/>
                    </a:cubicBezTo>
                    <a:lnTo>
                      <a:pt x="20475" y="20304"/>
                    </a:lnTo>
                    <a:lnTo>
                      <a:pt x="20475" y="20477"/>
                    </a:lnTo>
                    <a:lnTo>
                      <a:pt x="20475" y="21254"/>
                    </a:lnTo>
                    <a:cubicBezTo>
                      <a:pt x="20475" y="21514"/>
                      <a:pt x="20605" y="21600"/>
                      <a:pt x="20692" y="21514"/>
                    </a:cubicBezTo>
                    <a:lnTo>
                      <a:pt x="21342" y="20477"/>
                    </a:lnTo>
                    <a:cubicBezTo>
                      <a:pt x="21429" y="20304"/>
                      <a:pt x="21429" y="20045"/>
                      <a:pt x="21386" y="19958"/>
                    </a:cubicBezTo>
                    <a:close/>
                  </a:path>
                </a:pathLst>
              </a:custGeom>
              <a:solidFill>
                <a:schemeClr val="bg1"/>
              </a:solidFill>
              <a:ln w="12700">
                <a:miter lim="400000"/>
              </a:ln>
            </p:spPr>
            <p:txBody>
              <a:bodyPr lIns="28575" tIns="28575" rIns="28575" bIns="28575" anchor="ctr"/>
              <a:lstStyle/>
              <a:p>
                <a:pPr>
                  <a:defRPr sz="3000">
                    <a:solidFill>
                      <a:srgbClr val="FFFFFF"/>
                    </a:solidFill>
                  </a:defRPr>
                </a:pPr>
                <a:endParaRPr sz="2250"/>
              </a:p>
            </p:txBody>
          </p:sp>
          <p:sp>
            <p:nvSpPr>
              <p:cNvPr id="56" name="Shape">
                <a:extLst>
                  <a:ext uri="{FF2B5EF4-FFF2-40B4-BE49-F238E27FC236}">
                    <a16:creationId xmlns:a16="http://schemas.microsoft.com/office/drawing/2014/main" id="{BD8A5AA9-38A7-4FC0-B014-7374BCE0AE06}"/>
                  </a:ext>
                </a:extLst>
              </p:cNvPr>
              <p:cNvSpPr/>
              <p:nvPr/>
            </p:nvSpPr>
            <p:spPr>
              <a:xfrm>
                <a:off x="1420385" y="3129268"/>
                <a:ext cx="2071065" cy="981629"/>
              </a:xfrm>
              <a:custGeom>
                <a:avLst/>
                <a:gdLst/>
                <a:ahLst/>
                <a:cxnLst>
                  <a:cxn ang="0">
                    <a:pos x="wd2" y="hd2"/>
                  </a:cxn>
                  <a:cxn ang="5400000">
                    <a:pos x="wd2" y="hd2"/>
                  </a:cxn>
                  <a:cxn ang="10800000">
                    <a:pos x="wd2" y="hd2"/>
                  </a:cxn>
                  <a:cxn ang="16200000">
                    <a:pos x="wd2" y="hd2"/>
                  </a:cxn>
                </a:cxnLst>
                <a:rect l="0" t="0" r="r" b="b"/>
                <a:pathLst>
                  <a:path w="20789" h="21600" extrusionOk="0">
                    <a:moveTo>
                      <a:pt x="16547" y="21600"/>
                    </a:moveTo>
                    <a:lnTo>
                      <a:pt x="2176" y="21600"/>
                    </a:lnTo>
                    <a:cubicBezTo>
                      <a:pt x="627" y="21600"/>
                      <a:pt x="-406" y="18204"/>
                      <a:pt x="153" y="15092"/>
                    </a:cubicBezTo>
                    <a:lnTo>
                      <a:pt x="2219" y="3113"/>
                    </a:lnTo>
                    <a:cubicBezTo>
                      <a:pt x="2520" y="1226"/>
                      <a:pt x="3337" y="0"/>
                      <a:pt x="4241" y="0"/>
                    </a:cubicBezTo>
                    <a:lnTo>
                      <a:pt x="18612" y="0"/>
                    </a:lnTo>
                    <a:cubicBezTo>
                      <a:pt x="20161" y="0"/>
                      <a:pt x="21194" y="3396"/>
                      <a:pt x="20635" y="6508"/>
                    </a:cubicBezTo>
                    <a:lnTo>
                      <a:pt x="18569" y="18487"/>
                    </a:lnTo>
                    <a:cubicBezTo>
                      <a:pt x="18225" y="20374"/>
                      <a:pt x="17451" y="21600"/>
                      <a:pt x="16547" y="21600"/>
                    </a:cubicBez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250" dirty="0"/>
              </a:p>
            </p:txBody>
          </p:sp>
          <p:sp>
            <p:nvSpPr>
              <p:cNvPr id="57" name="Shape">
                <a:extLst>
                  <a:ext uri="{FF2B5EF4-FFF2-40B4-BE49-F238E27FC236}">
                    <a16:creationId xmlns:a16="http://schemas.microsoft.com/office/drawing/2014/main" id="{24653A41-9D77-48F9-ACD9-8302AA708045}"/>
                  </a:ext>
                </a:extLst>
              </p:cNvPr>
              <p:cNvSpPr/>
              <p:nvPr/>
            </p:nvSpPr>
            <p:spPr>
              <a:xfrm>
                <a:off x="3863734" y="3129268"/>
                <a:ext cx="2071065" cy="981629"/>
              </a:xfrm>
              <a:custGeom>
                <a:avLst/>
                <a:gdLst/>
                <a:ahLst/>
                <a:cxnLst>
                  <a:cxn ang="0">
                    <a:pos x="wd2" y="hd2"/>
                  </a:cxn>
                  <a:cxn ang="5400000">
                    <a:pos x="wd2" y="hd2"/>
                  </a:cxn>
                  <a:cxn ang="10800000">
                    <a:pos x="wd2" y="hd2"/>
                  </a:cxn>
                  <a:cxn ang="16200000">
                    <a:pos x="wd2" y="hd2"/>
                  </a:cxn>
                </a:cxnLst>
                <a:rect l="0" t="0" r="r" b="b"/>
                <a:pathLst>
                  <a:path w="20789" h="21600" extrusionOk="0">
                    <a:moveTo>
                      <a:pt x="16547" y="21600"/>
                    </a:moveTo>
                    <a:lnTo>
                      <a:pt x="2176" y="21600"/>
                    </a:lnTo>
                    <a:cubicBezTo>
                      <a:pt x="627" y="21600"/>
                      <a:pt x="-406" y="18204"/>
                      <a:pt x="153" y="15092"/>
                    </a:cubicBezTo>
                    <a:lnTo>
                      <a:pt x="2219" y="3113"/>
                    </a:lnTo>
                    <a:cubicBezTo>
                      <a:pt x="2520" y="1226"/>
                      <a:pt x="3337" y="0"/>
                      <a:pt x="4241" y="0"/>
                    </a:cubicBezTo>
                    <a:lnTo>
                      <a:pt x="18612" y="0"/>
                    </a:lnTo>
                    <a:cubicBezTo>
                      <a:pt x="20161" y="0"/>
                      <a:pt x="21194" y="3396"/>
                      <a:pt x="20635" y="6508"/>
                    </a:cubicBezTo>
                    <a:lnTo>
                      <a:pt x="18569" y="18487"/>
                    </a:lnTo>
                    <a:cubicBezTo>
                      <a:pt x="18268" y="20374"/>
                      <a:pt x="17451" y="21600"/>
                      <a:pt x="16547" y="21600"/>
                    </a:cubicBez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sz="2250"/>
              </a:p>
            </p:txBody>
          </p:sp>
          <p:sp>
            <p:nvSpPr>
              <p:cNvPr id="58" name="Shape">
                <a:extLst>
                  <a:ext uri="{FF2B5EF4-FFF2-40B4-BE49-F238E27FC236}">
                    <a16:creationId xmlns:a16="http://schemas.microsoft.com/office/drawing/2014/main" id="{F2A7418C-40A0-4422-A197-2FD036405D4A}"/>
                  </a:ext>
                </a:extLst>
              </p:cNvPr>
              <p:cNvSpPr/>
              <p:nvPr/>
            </p:nvSpPr>
            <p:spPr>
              <a:xfrm>
                <a:off x="6264217" y="3129268"/>
                <a:ext cx="2071065" cy="981629"/>
              </a:xfrm>
              <a:custGeom>
                <a:avLst/>
                <a:gdLst/>
                <a:ahLst/>
                <a:cxnLst>
                  <a:cxn ang="0">
                    <a:pos x="wd2" y="hd2"/>
                  </a:cxn>
                  <a:cxn ang="5400000">
                    <a:pos x="wd2" y="hd2"/>
                  </a:cxn>
                  <a:cxn ang="10800000">
                    <a:pos x="wd2" y="hd2"/>
                  </a:cxn>
                  <a:cxn ang="16200000">
                    <a:pos x="wd2" y="hd2"/>
                  </a:cxn>
                </a:cxnLst>
                <a:rect l="0" t="0" r="r" b="b"/>
                <a:pathLst>
                  <a:path w="20789" h="21600" extrusionOk="0">
                    <a:moveTo>
                      <a:pt x="16547" y="21600"/>
                    </a:moveTo>
                    <a:lnTo>
                      <a:pt x="2176" y="21600"/>
                    </a:lnTo>
                    <a:cubicBezTo>
                      <a:pt x="627" y="21600"/>
                      <a:pt x="-406" y="18204"/>
                      <a:pt x="153" y="15092"/>
                    </a:cubicBezTo>
                    <a:lnTo>
                      <a:pt x="2219" y="3113"/>
                    </a:lnTo>
                    <a:cubicBezTo>
                      <a:pt x="2520" y="1226"/>
                      <a:pt x="3337" y="0"/>
                      <a:pt x="4241" y="0"/>
                    </a:cubicBezTo>
                    <a:lnTo>
                      <a:pt x="18612" y="0"/>
                    </a:lnTo>
                    <a:cubicBezTo>
                      <a:pt x="20161" y="0"/>
                      <a:pt x="21194" y="3396"/>
                      <a:pt x="20635" y="6508"/>
                    </a:cubicBezTo>
                    <a:lnTo>
                      <a:pt x="18569" y="18487"/>
                    </a:lnTo>
                    <a:cubicBezTo>
                      <a:pt x="18268" y="20374"/>
                      <a:pt x="17451" y="21600"/>
                      <a:pt x="16547" y="21600"/>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250"/>
              </a:p>
            </p:txBody>
          </p:sp>
          <p:sp>
            <p:nvSpPr>
              <p:cNvPr id="59" name="Shape">
                <a:extLst>
                  <a:ext uri="{FF2B5EF4-FFF2-40B4-BE49-F238E27FC236}">
                    <a16:creationId xmlns:a16="http://schemas.microsoft.com/office/drawing/2014/main" id="{1EAB4970-8E31-4203-93FD-EE8ACDD95F61}"/>
                  </a:ext>
                </a:extLst>
              </p:cNvPr>
              <p:cNvSpPr/>
              <p:nvPr/>
            </p:nvSpPr>
            <p:spPr>
              <a:xfrm>
                <a:off x="8707566" y="3129268"/>
                <a:ext cx="2071065" cy="981629"/>
              </a:xfrm>
              <a:custGeom>
                <a:avLst/>
                <a:gdLst/>
                <a:ahLst/>
                <a:cxnLst>
                  <a:cxn ang="0">
                    <a:pos x="wd2" y="hd2"/>
                  </a:cxn>
                  <a:cxn ang="5400000">
                    <a:pos x="wd2" y="hd2"/>
                  </a:cxn>
                  <a:cxn ang="10800000">
                    <a:pos x="wd2" y="hd2"/>
                  </a:cxn>
                  <a:cxn ang="16200000">
                    <a:pos x="wd2" y="hd2"/>
                  </a:cxn>
                </a:cxnLst>
                <a:rect l="0" t="0" r="r" b="b"/>
                <a:pathLst>
                  <a:path w="20789" h="21600" extrusionOk="0">
                    <a:moveTo>
                      <a:pt x="16547" y="21600"/>
                    </a:moveTo>
                    <a:lnTo>
                      <a:pt x="2176" y="21600"/>
                    </a:lnTo>
                    <a:cubicBezTo>
                      <a:pt x="627" y="21600"/>
                      <a:pt x="-406" y="18204"/>
                      <a:pt x="153" y="15092"/>
                    </a:cubicBezTo>
                    <a:lnTo>
                      <a:pt x="2219" y="3113"/>
                    </a:lnTo>
                    <a:cubicBezTo>
                      <a:pt x="2520" y="1226"/>
                      <a:pt x="3337" y="0"/>
                      <a:pt x="4241" y="0"/>
                    </a:cubicBezTo>
                    <a:lnTo>
                      <a:pt x="18612" y="0"/>
                    </a:lnTo>
                    <a:cubicBezTo>
                      <a:pt x="20161" y="0"/>
                      <a:pt x="21194" y="3396"/>
                      <a:pt x="20635" y="6508"/>
                    </a:cubicBezTo>
                    <a:lnTo>
                      <a:pt x="18569" y="18487"/>
                    </a:lnTo>
                    <a:cubicBezTo>
                      <a:pt x="18268" y="20374"/>
                      <a:pt x="17451" y="21600"/>
                      <a:pt x="16547" y="21600"/>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250"/>
              </a:p>
            </p:txBody>
          </p:sp>
          <p:sp>
            <p:nvSpPr>
              <p:cNvPr id="60" name="Shape">
                <a:extLst>
                  <a:ext uri="{FF2B5EF4-FFF2-40B4-BE49-F238E27FC236}">
                    <a16:creationId xmlns:a16="http://schemas.microsoft.com/office/drawing/2014/main" id="{22716881-AA4F-4CFD-A489-6147E4A6CEBB}"/>
                  </a:ext>
                </a:extLst>
              </p:cNvPr>
              <p:cNvSpPr/>
              <p:nvPr/>
            </p:nvSpPr>
            <p:spPr>
              <a:xfrm>
                <a:off x="6178486" y="2957805"/>
                <a:ext cx="2450464" cy="830766"/>
              </a:xfrm>
              <a:custGeom>
                <a:avLst/>
                <a:gdLst/>
                <a:ahLst/>
                <a:cxnLst>
                  <a:cxn ang="0">
                    <a:pos x="wd2" y="hd2"/>
                  </a:cxn>
                  <a:cxn ang="5400000">
                    <a:pos x="wd2" y="hd2"/>
                  </a:cxn>
                  <a:cxn ang="10800000">
                    <a:pos x="wd2" y="hd2"/>
                  </a:cxn>
                  <a:cxn ang="16200000">
                    <a:pos x="wd2" y="hd2"/>
                  </a:cxn>
                </a:cxnLst>
                <a:rect l="0" t="0" r="r" b="b"/>
                <a:pathLst>
                  <a:path w="21587" h="21468" extrusionOk="0">
                    <a:moveTo>
                      <a:pt x="21524" y="1419"/>
                    </a:moveTo>
                    <a:lnTo>
                      <a:pt x="20958" y="90"/>
                    </a:lnTo>
                    <a:cubicBezTo>
                      <a:pt x="20883" y="-132"/>
                      <a:pt x="20769" y="90"/>
                      <a:pt x="20769" y="422"/>
                    </a:cubicBezTo>
                    <a:lnTo>
                      <a:pt x="20769" y="1419"/>
                    </a:lnTo>
                    <a:lnTo>
                      <a:pt x="4607" y="1419"/>
                    </a:lnTo>
                    <a:cubicBezTo>
                      <a:pt x="3361" y="1419"/>
                      <a:pt x="2266" y="3745"/>
                      <a:pt x="1813" y="7068"/>
                    </a:cubicBezTo>
                    <a:lnTo>
                      <a:pt x="0" y="21136"/>
                    </a:lnTo>
                    <a:cubicBezTo>
                      <a:pt x="0" y="21246"/>
                      <a:pt x="0" y="21357"/>
                      <a:pt x="38" y="21468"/>
                    </a:cubicBezTo>
                    <a:cubicBezTo>
                      <a:pt x="38" y="21468"/>
                      <a:pt x="38" y="21468"/>
                      <a:pt x="76" y="21468"/>
                    </a:cubicBezTo>
                    <a:cubicBezTo>
                      <a:pt x="113" y="21468"/>
                      <a:pt x="151" y="21357"/>
                      <a:pt x="151" y="21357"/>
                    </a:cubicBezTo>
                    <a:lnTo>
                      <a:pt x="1964" y="7290"/>
                    </a:lnTo>
                    <a:cubicBezTo>
                      <a:pt x="2379" y="4077"/>
                      <a:pt x="3436" y="1973"/>
                      <a:pt x="4607" y="1973"/>
                    </a:cubicBezTo>
                    <a:lnTo>
                      <a:pt x="20769" y="1973"/>
                    </a:lnTo>
                    <a:lnTo>
                      <a:pt x="20769" y="3302"/>
                    </a:lnTo>
                    <a:cubicBezTo>
                      <a:pt x="20769" y="3634"/>
                      <a:pt x="20882" y="3745"/>
                      <a:pt x="20996" y="3634"/>
                    </a:cubicBezTo>
                    <a:lnTo>
                      <a:pt x="21562" y="2194"/>
                    </a:lnTo>
                    <a:cubicBezTo>
                      <a:pt x="21600" y="1862"/>
                      <a:pt x="21600" y="1640"/>
                      <a:pt x="21524" y="1419"/>
                    </a:cubicBezTo>
                    <a:close/>
                  </a:path>
                </a:pathLst>
              </a:custGeom>
              <a:solidFill>
                <a:schemeClr val="bg1"/>
              </a:solidFill>
              <a:ln w="12700">
                <a:miter lim="400000"/>
              </a:ln>
            </p:spPr>
            <p:txBody>
              <a:bodyPr lIns="28575" tIns="28575" rIns="28575" bIns="28575" anchor="ctr"/>
              <a:lstStyle/>
              <a:p>
                <a:pPr>
                  <a:defRPr sz="3000">
                    <a:solidFill>
                      <a:srgbClr val="FFFFFF"/>
                    </a:solidFill>
                  </a:defRPr>
                </a:pPr>
                <a:endParaRPr sz="2250"/>
              </a:p>
            </p:txBody>
          </p:sp>
        </p:grpSp>
        <p:sp>
          <p:nvSpPr>
            <p:cNvPr id="84" name="TextBox 83">
              <a:extLst>
                <a:ext uri="{FF2B5EF4-FFF2-40B4-BE49-F238E27FC236}">
                  <a16:creationId xmlns:a16="http://schemas.microsoft.com/office/drawing/2014/main" id="{5832D07B-86CB-423D-AE50-FC2FFD693012}"/>
                </a:ext>
              </a:extLst>
            </p:cNvPr>
            <p:cNvSpPr txBox="1"/>
            <p:nvPr/>
          </p:nvSpPr>
          <p:spPr>
            <a:xfrm>
              <a:off x="1315822" y="2165482"/>
              <a:ext cx="1610833" cy="400110"/>
            </a:xfrm>
            <a:prstGeom prst="rect">
              <a:avLst/>
            </a:prstGeom>
            <a:noFill/>
          </p:spPr>
          <p:txBody>
            <a:bodyPr wrap="square" rtlCol="0">
              <a:spAutoFit/>
            </a:bodyPr>
            <a:lstStyle/>
            <a:p>
              <a:r>
                <a:rPr lang="en-US" sz="2000" b="1" dirty="0">
                  <a:solidFill>
                    <a:schemeClr val="bg1"/>
                  </a:solidFill>
                  <a:latin typeface="Gill Sans MT" panose="020B0502020104020203" pitchFamily="34" charset="0"/>
                </a:rPr>
                <a:t>Understand</a:t>
              </a:r>
            </a:p>
          </p:txBody>
        </p:sp>
        <p:sp>
          <p:nvSpPr>
            <p:cNvPr id="86" name="TextBox 85">
              <a:extLst>
                <a:ext uri="{FF2B5EF4-FFF2-40B4-BE49-F238E27FC236}">
                  <a16:creationId xmlns:a16="http://schemas.microsoft.com/office/drawing/2014/main" id="{09625A19-19B5-4A81-A8FA-C2251B7D064F}"/>
                </a:ext>
              </a:extLst>
            </p:cNvPr>
            <p:cNvSpPr txBox="1"/>
            <p:nvPr/>
          </p:nvSpPr>
          <p:spPr>
            <a:xfrm>
              <a:off x="3983636" y="2186030"/>
              <a:ext cx="1610833" cy="400110"/>
            </a:xfrm>
            <a:prstGeom prst="rect">
              <a:avLst/>
            </a:prstGeom>
            <a:noFill/>
          </p:spPr>
          <p:txBody>
            <a:bodyPr wrap="square" rtlCol="0">
              <a:spAutoFit/>
            </a:bodyPr>
            <a:lstStyle/>
            <a:p>
              <a:pPr algn="ctr"/>
              <a:r>
                <a:rPr lang="en-US" sz="2000" b="1" dirty="0">
                  <a:solidFill>
                    <a:schemeClr val="bg1"/>
                  </a:solidFill>
                  <a:latin typeface="Gill Sans MT" panose="020B0502020104020203" pitchFamily="34" charset="0"/>
                </a:rPr>
                <a:t>Verify</a:t>
              </a:r>
            </a:p>
          </p:txBody>
        </p:sp>
        <p:sp>
          <p:nvSpPr>
            <p:cNvPr id="87" name="TextBox 86">
              <a:extLst>
                <a:ext uri="{FF2B5EF4-FFF2-40B4-BE49-F238E27FC236}">
                  <a16:creationId xmlns:a16="http://schemas.microsoft.com/office/drawing/2014/main" id="{00591866-A133-4FA4-8DB3-0DB89FFC709D}"/>
                </a:ext>
              </a:extLst>
            </p:cNvPr>
            <p:cNvSpPr txBox="1"/>
            <p:nvPr/>
          </p:nvSpPr>
          <p:spPr>
            <a:xfrm>
              <a:off x="6593669" y="2165482"/>
              <a:ext cx="1610833" cy="400110"/>
            </a:xfrm>
            <a:prstGeom prst="rect">
              <a:avLst/>
            </a:prstGeom>
            <a:noFill/>
          </p:spPr>
          <p:txBody>
            <a:bodyPr wrap="square" rtlCol="0">
              <a:spAutoFit/>
            </a:bodyPr>
            <a:lstStyle/>
            <a:p>
              <a:pPr algn="ctr"/>
              <a:r>
                <a:rPr lang="en-US" sz="2000" b="1" dirty="0">
                  <a:solidFill>
                    <a:schemeClr val="bg1"/>
                  </a:solidFill>
                  <a:latin typeface="Gill Sans MT" panose="020B0502020104020203" pitchFamily="34" charset="0"/>
                </a:rPr>
                <a:t>Analyze</a:t>
              </a:r>
            </a:p>
          </p:txBody>
        </p:sp>
        <p:sp>
          <p:nvSpPr>
            <p:cNvPr id="88" name="TextBox 87">
              <a:extLst>
                <a:ext uri="{FF2B5EF4-FFF2-40B4-BE49-F238E27FC236}">
                  <a16:creationId xmlns:a16="http://schemas.microsoft.com/office/drawing/2014/main" id="{929EB108-E56C-4BDF-BC66-1817B0BD68A1}"/>
                </a:ext>
              </a:extLst>
            </p:cNvPr>
            <p:cNvSpPr txBox="1"/>
            <p:nvPr/>
          </p:nvSpPr>
          <p:spPr>
            <a:xfrm>
              <a:off x="9181001" y="2023238"/>
              <a:ext cx="1773629" cy="707886"/>
            </a:xfrm>
            <a:prstGeom prst="rect">
              <a:avLst/>
            </a:prstGeom>
            <a:noFill/>
          </p:spPr>
          <p:txBody>
            <a:bodyPr wrap="square" rtlCol="0">
              <a:spAutoFit/>
            </a:bodyPr>
            <a:lstStyle/>
            <a:p>
              <a:pPr algn="ctr"/>
              <a:r>
                <a:rPr lang="en-US" sz="2000" b="1" dirty="0">
                  <a:solidFill>
                    <a:schemeClr val="bg1"/>
                  </a:solidFill>
                  <a:latin typeface="Gill Sans MT" panose="020B0502020104020203" pitchFamily="34" charset="0"/>
                </a:rPr>
                <a:t>Recommendations</a:t>
              </a:r>
            </a:p>
          </p:txBody>
        </p:sp>
      </p:grpSp>
      <p:sp>
        <p:nvSpPr>
          <p:cNvPr id="90" name="Rectangle 89">
            <a:extLst>
              <a:ext uri="{FF2B5EF4-FFF2-40B4-BE49-F238E27FC236}">
                <a16:creationId xmlns:a16="http://schemas.microsoft.com/office/drawing/2014/main" id="{1EB872EB-357B-4620-B7C2-FF3A80677E10}"/>
              </a:ext>
            </a:extLst>
          </p:cNvPr>
          <p:cNvSpPr/>
          <p:nvPr/>
        </p:nvSpPr>
        <p:spPr>
          <a:xfrm>
            <a:off x="992374" y="3126464"/>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Interviews</a:t>
            </a:r>
          </a:p>
          <a:p>
            <a:pPr algn="ctr"/>
            <a:endParaRPr lang="en-US" sz="1600" b="1" dirty="0">
              <a:latin typeface="Gill Sans MT" panose="020B0502020104020203" pitchFamily="34" charset="0"/>
              <a:cs typeface="Segoe UI Light" panose="020B0502040204020203" pitchFamily="34" charset="0"/>
            </a:endParaRPr>
          </a:p>
        </p:txBody>
      </p:sp>
      <p:sp>
        <p:nvSpPr>
          <p:cNvPr id="91" name="TextBox 90">
            <a:extLst>
              <a:ext uri="{FF2B5EF4-FFF2-40B4-BE49-F238E27FC236}">
                <a16:creationId xmlns:a16="http://schemas.microsoft.com/office/drawing/2014/main" id="{E0A652A2-55F7-43E9-A9CE-5B36A975AB6C}"/>
              </a:ext>
            </a:extLst>
          </p:cNvPr>
          <p:cNvSpPr txBox="1"/>
          <p:nvPr/>
        </p:nvSpPr>
        <p:spPr>
          <a:xfrm>
            <a:off x="967564" y="2967297"/>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1</a:t>
            </a:r>
          </a:p>
        </p:txBody>
      </p:sp>
      <p:sp>
        <p:nvSpPr>
          <p:cNvPr id="93" name="Rectangle 92">
            <a:extLst>
              <a:ext uri="{FF2B5EF4-FFF2-40B4-BE49-F238E27FC236}">
                <a16:creationId xmlns:a16="http://schemas.microsoft.com/office/drawing/2014/main" id="{8B117349-B220-4265-B843-930321221D7E}"/>
              </a:ext>
            </a:extLst>
          </p:cNvPr>
          <p:cNvSpPr/>
          <p:nvPr/>
        </p:nvSpPr>
        <p:spPr>
          <a:xfrm>
            <a:off x="967564" y="4255955"/>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Understand As-is process</a:t>
            </a:r>
          </a:p>
        </p:txBody>
      </p:sp>
      <p:sp>
        <p:nvSpPr>
          <p:cNvPr id="94" name="TextBox 93">
            <a:extLst>
              <a:ext uri="{FF2B5EF4-FFF2-40B4-BE49-F238E27FC236}">
                <a16:creationId xmlns:a16="http://schemas.microsoft.com/office/drawing/2014/main" id="{0F09C325-D7CE-470E-ACDB-4CA2B603A7D0}"/>
              </a:ext>
            </a:extLst>
          </p:cNvPr>
          <p:cNvSpPr txBox="1"/>
          <p:nvPr/>
        </p:nvSpPr>
        <p:spPr>
          <a:xfrm>
            <a:off x="992374" y="4170038"/>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2</a:t>
            </a:r>
          </a:p>
        </p:txBody>
      </p:sp>
      <p:sp>
        <p:nvSpPr>
          <p:cNvPr id="95" name="Rectangle 94">
            <a:extLst>
              <a:ext uri="{FF2B5EF4-FFF2-40B4-BE49-F238E27FC236}">
                <a16:creationId xmlns:a16="http://schemas.microsoft.com/office/drawing/2014/main" id="{CB7D1CED-1302-440C-8CAC-016CBA0D9C28}"/>
              </a:ext>
            </a:extLst>
          </p:cNvPr>
          <p:cNvSpPr/>
          <p:nvPr/>
        </p:nvSpPr>
        <p:spPr>
          <a:xfrm>
            <a:off x="957643" y="5385446"/>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Reviews</a:t>
            </a:r>
          </a:p>
          <a:p>
            <a:pPr algn="ctr"/>
            <a:endParaRPr lang="en-US" sz="1600" b="1" dirty="0">
              <a:latin typeface="Gill Sans MT" panose="020B0502020104020203" pitchFamily="34" charset="0"/>
              <a:cs typeface="Segoe UI Light" panose="020B0502040204020203" pitchFamily="34" charset="0"/>
            </a:endParaRPr>
          </a:p>
        </p:txBody>
      </p:sp>
      <p:sp>
        <p:nvSpPr>
          <p:cNvPr id="96" name="TextBox 95">
            <a:extLst>
              <a:ext uri="{FF2B5EF4-FFF2-40B4-BE49-F238E27FC236}">
                <a16:creationId xmlns:a16="http://schemas.microsoft.com/office/drawing/2014/main" id="{F46AAA73-CAC8-4F54-962C-C11E72FEE7FF}"/>
              </a:ext>
            </a:extLst>
          </p:cNvPr>
          <p:cNvSpPr txBox="1"/>
          <p:nvPr/>
        </p:nvSpPr>
        <p:spPr>
          <a:xfrm>
            <a:off x="992374" y="5345981"/>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3</a:t>
            </a:r>
          </a:p>
        </p:txBody>
      </p:sp>
      <p:sp>
        <p:nvSpPr>
          <p:cNvPr id="97" name="Rectangle 96">
            <a:extLst>
              <a:ext uri="{FF2B5EF4-FFF2-40B4-BE49-F238E27FC236}">
                <a16:creationId xmlns:a16="http://schemas.microsoft.com/office/drawing/2014/main" id="{09935F7B-675A-4421-B652-A79D24653981}"/>
              </a:ext>
            </a:extLst>
          </p:cNvPr>
          <p:cNvSpPr/>
          <p:nvPr/>
        </p:nvSpPr>
        <p:spPr>
          <a:xfrm>
            <a:off x="3723169" y="3125380"/>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Identify gaps</a:t>
            </a:r>
          </a:p>
          <a:p>
            <a:pPr algn="ctr"/>
            <a:endParaRPr lang="en-US" sz="1600" b="1" dirty="0">
              <a:latin typeface="Gill Sans MT" panose="020B0502020104020203" pitchFamily="34" charset="0"/>
              <a:cs typeface="Segoe UI Light" panose="020B0502040204020203" pitchFamily="34" charset="0"/>
            </a:endParaRPr>
          </a:p>
        </p:txBody>
      </p:sp>
      <p:sp>
        <p:nvSpPr>
          <p:cNvPr id="98" name="TextBox 97">
            <a:extLst>
              <a:ext uri="{FF2B5EF4-FFF2-40B4-BE49-F238E27FC236}">
                <a16:creationId xmlns:a16="http://schemas.microsoft.com/office/drawing/2014/main" id="{9F09AE6A-F337-4FEC-925F-2B635C87E4C7}"/>
              </a:ext>
            </a:extLst>
          </p:cNvPr>
          <p:cNvSpPr txBox="1"/>
          <p:nvPr/>
        </p:nvSpPr>
        <p:spPr>
          <a:xfrm>
            <a:off x="3710764" y="2963219"/>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4</a:t>
            </a:r>
          </a:p>
        </p:txBody>
      </p:sp>
      <p:sp>
        <p:nvSpPr>
          <p:cNvPr id="99" name="Rectangle 98">
            <a:extLst>
              <a:ext uri="{FF2B5EF4-FFF2-40B4-BE49-F238E27FC236}">
                <a16:creationId xmlns:a16="http://schemas.microsoft.com/office/drawing/2014/main" id="{EAE58B65-8F09-442B-A0D0-1DFCD48ABA0C}"/>
              </a:ext>
            </a:extLst>
          </p:cNvPr>
          <p:cNvSpPr/>
          <p:nvPr/>
        </p:nvSpPr>
        <p:spPr>
          <a:xfrm>
            <a:off x="3710764" y="4251877"/>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Identify root cause for gaps</a:t>
            </a:r>
          </a:p>
        </p:txBody>
      </p:sp>
      <p:sp>
        <p:nvSpPr>
          <p:cNvPr id="100" name="TextBox 99">
            <a:extLst>
              <a:ext uri="{FF2B5EF4-FFF2-40B4-BE49-F238E27FC236}">
                <a16:creationId xmlns:a16="http://schemas.microsoft.com/office/drawing/2014/main" id="{5F5F0F08-5FCF-41F4-B52F-8D670F54F8D5}"/>
              </a:ext>
            </a:extLst>
          </p:cNvPr>
          <p:cNvSpPr txBox="1"/>
          <p:nvPr/>
        </p:nvSpPr>
        <p:spPr>
          <a:xfrm>
            <a:off x="3698359" y="4180079"/>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5</a:t>
            </a:r>
          </a:p>
        </p:txBody>
      </p:sp>
      <p:sp>
        <p:nvSpPr>
          <p:cNvPr id="101" name="Rectangle 100">
            <a:extLst>
              <a:ext uri="{FF2B5EF4-FFF2-40B4-BE49-F238E27FC236}">
                <a16:creationId xmlns:a16="http://schemas.microsoft.com/office/drawing/2014/main" id="{7B15AC19-F813-4191-BE8D-5E7C695C5732}"/>
              </a:ext>
            </a:extLst>
          </p:cNvPr>
          <p:cNvSpPr/>
          <p:nvPr/>
        </p:nvSpPr>
        <p:spPr>
          <a:xfrm>
            <a:off x="6389180" y="3143593"/>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Industry best practices</a:t>
            </a:r>
          </a:p>
        </p:txBody>
      </p:sp>
      <p:sp>
        <p:nvSpPr>
          <p:cNvPr id="102" name="Rectangle 101">
            <a:extLst>
              <a:ext uri="{FF2B5EF4-FFF2-40B4-BE49-F238E27FC236}">
                <a16:creationId xmlns:a16="http://schemas.microsoft.com/office/drawing/2014/main" id="{9F3CE86E-C39F-4C2A-973B-315671C4656A}"/>
              </a:ext>
            </a:extLst>
          </p:cNvPr>
          <p:cNvSpPr/>
          <p:nvPr/>
        </p:nvSpPr>
        <p:spPr>
          <a:xfrm>
            <a:off x="6389180" y="4251877"/>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Brainstorm ideas</a:t>
            </a:r>
          </a:p>
        </p:txBody>
      </p:sp>
      <p:sp>
        <p:nvSpPr>
          <p:cNvPr id="103" name="Rectangle 102">
            <a:extLst>
              <a:ext uri="{FF2B5EF4-FFF2-40B4-BE49-F238E27FC236}">
                <a16:creationId xmlns:a16="http://schemas.microsoft.com/office/drawing/2014/main" id="{A9FB3187-6F2D-4E00-A647-4897D76DC6F3}"/>
              </a:ext>
            </a:extLst>
          </p:cNvPr>
          <p:cNvSpPr/>
          <p:nvPr/>
        </p:nvSpPr>
        <p:spPr>
          <a:xfrm>
            <a:off x="6389180" y="5378742"/>
            <a:ext cx="1645920" cy="1005840"/>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Identify feasible solutions</a:t>
            </a:r>
          </a:p>
        </p:txBody>
      </p:sp>
      <p:sp>
        <p:nvSpPr>
          <p:cNvPr id="104" name="TextBox 103">
            <a:extLst>
              <a:ext uri="{FF2B5EF4-FFF2-40B4-BE49-F238E27FC236}">
                <a16:creationId xmlns:a16="http://schemas.microsoft.com/office/drawing/2014/main" id="{3D8D230D-727B-4021-AA0B-AA0745C0BD2D}"/>
              </a:ext>
            </a:extLst>
          </p:cNvPr>
          <p:cNvSpPr txBox="1"/>
          <p:nvPr/>
        </p:nvSpPr>
        <p:spPr>
          <a:xfrm>
            <a:off x="6389180" y="3046545"/>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6</a:t>
            </a:r>
          </a:p>
        </p:txBody>
      </p:sp>
      <p:sp>
        <p:nvSpPr>
          <p:cNvPr id="105" name="TextBox 104">
            <a:extLst>
              <a:ext uri="{FF2B5EF4-FFF2-40B4-BE49-F238E27FC236}">
                <a16:creationId xmlns:a16="http://schemas.microsoft.com/office/drawing/2014/main" id="{3C9D955A-EFCB-4C02-B99F-A627022AF46A}"/>
              </a:ext>
            </a:extLst>
          </p:cNvPr>
          <p:cNvSpPr txBox="1"/>
          <p:nvPr/>
        </p:nvSpPr>
        <p:spPr>
          <a:xfrm>
            <a:off x="6404344" y="4149433"/>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7</a:t>
            </a:r>
          </a:p>
        </p:txBody>
      </p:sp>
      <p:sp>
        <p:nvSpPr>
          <p:cNvPr id="106" name="TextBox 105">
            <a:extLst>
              <a:ext uri="{FF2B5EF4-FFF2-40B4-BE49-F238E27FC236}">
                <a16:creationId xmlns:a16="http://schemas.microsoft.com/office/drawing/2014/main" id="{8FA573A6-B98D-41CE-834F-82485963DD4D}"/>
              </a:ext>
            </a:extLst>
          </p:cNvPr>
          <p:cNvSpPr txBox="1"/>
          <p:nvPr/>
        </p:nvSpPr>
        <p:spPr>
          <a:xfrm>
            <a:off x="6369081" y="5252321"/>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8</a:t>
            </a:r>
          </a:p>
        </p:txBody>
      </p:sp>
      <p:sp>
        <p:nvSpPr>
          <p:cNvPr id="107" name="Rectangle 106">
            <a:extLst>
              <a:ext uri="{FF2B5EF4-FFF2-40B4-BE49-F238E27FC236}">
                <a16:creationId xmlns:a16="http://schemas.microsoft.com/office/drawing/2014/main" id="{FB4CE727-FA7E-481C-9219-5FE69F9EBA07}"/>
              </a:ext>
            </a:extLst>
          </p:cNvPr>
          <p:cNvSpPr/>
          <p:nvPr/>
        </p:nvSpPr>
        <p:spPr>
          <a:xfrm>
            <a:off x="8905612" y="3125380"/>
            <a:ext cx="1867727" cy="1228712"/>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Implement suggest improvements</a:t>
            </a:r>
          </a:p>
        </p:txBody>
      </p:sp>
      <p:sp>
        <p:nvSpPr>
          <p:cNvPr id="108" name="TextBox 107">
            <a:extLst>
              <a:ext uri="{FF2B5EF4-FFF2-40B4-BE49-F238E27FC236}">
                <a16:creationId xmlns:a16="http://schemas.microsoft.com/office/drawing/2014/main" id="{63284BC7-0121-46C5-BB13-270C40163993}"/>
              </a:ext>
            </a:extLst>
          </p:cNvPr>
          <p:cNvSpPr txBox="1"/>
          <p:nvPr/>
        </p:nvSpPr>
        <p:spPr>
          <a:xfrm>
            <a:off x="8893208" y="3123846"/>
            <a:ext cx="685800"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9</a:t>
            </a:r>
          </a:p>
        </p:txBody>
      </p:sp>
      <p:sp>
        <p:nvSpPr>
          <p:cNvPr id="109" name="Rectangle 108">
            <a:extLst>
              <a:ext uri="{FF2B5EF4-FFF2-40B4-BE49-F238E27FC236}">
                <a16:creationId xmlns:a16="http://schemas.microsoft.com/office/drawing/2014/main" id="{ACD1B3C7-2596-494B-94DA-7AAB1F0FC128}"/>
              </a:ext>
            </a:extLst>
          </p:cNvPr>
          <p:cNvSpPr/>
          <p:nvPr/>
        </p:nvSpPr>
        <p:spPr>
          <a:xfrm>
            <a:off x="8905613" y="4470097"/>
            <a:ext cx="1867727" cy="1228712"/>
          </a:xfrm>
          <a:prstGeom prst="rect">
            <a:avLst/>
          </a:prstGeom>
        </p:spPr>
        <p:style>
          <a:lnRef idx="2">
            <a:schemeClr val="accent5"/>
          </a:lnRef>
          <a:fillRef idx="1">
            <a:schemeClr val="lt1"/>
          </a:fillRef>
          <a:effectRef idx="0">
            <a:schemeClr val="accent5"/>
          </a:effectRef>
          <a:fontRef idx="minor">
            <a:schemeClr val="dk1"/>
          </a:fontRef>
        </p:style>
        <p:txBody>
          <a:bodyPr rtlCol="0" anchor="b"/>
          <a:lstStyle/>
          <a:p>
            <a:pPr algn="ctr"/>
            <a:r>
              <a:rPr lang="en-US" sz="1600" b="1" dirty="0">
                <a:latin typeface="Gill Sans MT" panose="020B0502020104020203" pitchFamily="34" charset="0"/>
                <a:cs typeface="Segoe UI Light" panose="020B0502040204020203" pitchFamily="34" charset="0"/>
              </a:rPr>
              <a:t>Review Effectiveness</a:t>
            </a:r>
          </a:p>
        </p:txBody>
      </p:sp>
      <p:sp>
        <p:nvSpPr>
          <p:cNvPr id="110" name="TextBox 109">
            <a:extLst>
              <a:ext uri="{FF2B5EF4-FFF2-40B4-BE49-F238E27FC236}">
                <a16:creationId xmlns:a16="http://schemas.microsoft.com/office/drawing/2014/main" id="{AB54659B-BE36-4533-B177-F02411EC960D}"/>
              </a:ext>
            </a:extLst>
          </p:cNvPr>
          <p:cNvSpPr txBox="1"/>
          <p:nvPr/>
        </p:nvSpPr>
        <p:spPr>
          <a:xfrm>
            <a:off x="8893208" y="4468563"/>
            <a:ext cx="1160661" cy="707886"/>
          </a:xfrm>
          <a:prstGeom prst="rect">
            <a:avLst/>
          </a:prstGeom>
          <a:noFill/>
        </p:spPr>
        <p:txBody>
          <a:bodyPr wrap="square" rtlCol="0">
            <a:spAutoFit/>
          </a:bodyPr>
          <a:lstStyle/>
          <a:p>
            <a:r>
              <a:rPr lang="en-US" sz="4000" b="1" dirty="0">
                <a:latin typeface="Gill Sans MT" panose="020B0502020104020203" pitchFamily="34" charset="0"/>
                <a:cs typeface="Segoe UI Light" panose="020B0502040204020203" pitchFamily="34" charset="0"/>
              </a:rPr>
              <a:t>10</a:t>
            </a:r>
          </a:p>
        </p:txBody>
      </p:sp>
    </p:spTree>
    <p:extLst>
      <p:ext uri="{BB962C8B-B14F-4D97-AF65-F5344CB8AC3E}">
        <p14:creationId xmlns:p14="http://schemas.microsoft.com/office/powerpoint/2010/main" val="85175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3303" y="682243"/>
            <a:ext cx="4627915" cy="1954631"/>
          </a:xfrm>
        </p:spPr>
        <p:txBody>
          <a:bodyPr>
            <a:noAutofit/>
          </a:bodyPr>
          <a:lstStyle/>
          <a:p>
            <a:r>
              <a:rPr lang="en-SG" sz="3160" dirty="0"/>
              <a:t/>
            </a:r>
            <a:br>
              <a:rPr lang="en-SG" sz="3160" dirty="0"/>
            </a:br>
            <a:r>
              <a:rPr lang="en-SG" sz="3160" dirty="0"/>
              <a:t/>
            </a:r>
            <a:br>
              <a:rPr lang="en-SG" sz="3160" dirty="0"/>
            </a:br>
            <a:r>
              <a:rPr lang="en-US" sz="3200" dirty="0"/>
              <a:t>Assessment Findings and Recommendations</a:t>
            </a:r>
            <a:br>
              <a:rPr lang="en-US" sz="3200" dirty="0"/>
            </a:br>
            <a:r>
              <a:rPr lang="en-SG" sz="3160" dirty="0"/>
              <a:t> </a:t>
            </a:r>
          </a:p>
        </p:txBody>
      </p:sp>
      <p:sp>
        <p:nvSpPr>
          <p:cNvPr id="5" name="Rectangle 4">
            <a:extLst>
              <a:ext uri="{FF2B5EF4-FFF2-40B4-BE49-F238E27FC236}">
                <a16:creationId xmlns:a16="http://schemas.microsoft.com/office/drawing/2014/main" id="{6C31B624-9784-4C9C-A755-212F9DCF496F}"/>
              </a:ext>
            </a:extLst>
          </p:cNvPr>
          <p:cNvSpPr/>
          <p:nvPr/>
        </p:nvSpPr>
        <p:spPr>
          <a:xfrm>
            <a:off x="5953463" y="3079005"/>
            <a:ext cx="5479774" cy="584775"/>
          </a:xfrm>
          <a:prstGeom prst="rect">
            <a:avLst/>
          </a:prstGeom>
          <a:noFill/>
        </p:spPr>
        <p:txBody>
          <a:bodyPr wrap="square">
            <a:spAutoFit/>
          </a:bodyPr>
          <a:lstStyle/>
          <a:p>
            <a:pPr lvl="0" fontAlgn="auto">
              <a:spcBef>
                <a:spcPts val="1200"/>
              </a:spcBef>
              <a:spcAft>
                <a:spcPts val="1200"/>
              </a:spcAft>
              <a:defRPr/>
            </a:pPr>
            <a:r>
              <a:rPr lang="en-SG" sz="3200" b="1" dirty="0">
                <a:solidFill>
                  <a:prstClr val="black"/>
                </a:solidFill>
                <a:latin typeface="Gill Sans MT" panose="020B0502020104020203" pitchFamily="34" charset="0"/>
                <a:cs typeface="Segoe UI" panose="020B0502040204020203" pitchFamily="34" charset="0"/>
              </a:rPr>
              <a:t>Functional Test Coverage </a:t>
            </a:r>
          </a:p>
        </p:txBody>
      </p:sp>
    </p:spTree>
    <p:extLst>
      <p:ext uri="{BB962C8B-B14F-4D97-AF65-F5344CB8AC3E}">
        <p14:creationId xmlns:p14="http://schemas.microsoft.com/office/powerpoint/2010/main" val="374800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CB1CFB-60A0-47FA-BDBA-2A77E7D8CD3B}"/>
              </a:ext>
            </a:extLst>
          </p:cNvPr>
          <p:cNvSpPr>
            <a:spLocks noGrp="1"/>
          </p:cNvSpPr>
          <p:nvPr>
            <p:ph type="body" sz="quarter" idx="13"/>
          </p:nvPr>
        </p:nvSpPr>
        <p:spPr>
          <a:xfrm>
            <a:off x="145992" y="78603"/>
            <a:ext cx="10573590" cy="596072"/>
          </a:xfrm>
        </p:spPr>
        <p:txBody>
          <a:bodyPr>
            <a:normAutofit/>
          </a:bodyPr>
          <a:lstStyle/>
          <a:p>
            <a:r>
              <a:rPr lang="en-US" dirty="0"/>
              <a:t>Functional Test coverage</a:t>
            </a:r>
          </a:p>
        </p:txBody>
      </p:sp>
      <p:sp>
        <p:nvSpPr>
          <p:cNvPr id="5" name="TextBox 4">
            <a:extLst>
              <a:ext uri="{FF2B5EF4-FFF2-40B4-BE49-F238E27FC236}">
                <a16:creationId xmlns:a16="http://schemas.microsoft.com/office/drawing/2014/main" id="{719A1991-7D27-46A3-B8D4-E10382B4D5FA}"/>
              </a:ext>
            </a:extLst>
          </p:cNvPr>
          <p:cNvSpPr txBox="1"/>
          <p:nvPr/>
        </p:nvSpPr>
        <p:spPr>
          <a:xfrm>
            <a:off x="6911162" y="1244097"/>
            <a:ext cx="4183912" cy="400110"/>
          </a:xfrm>
          <a:prstGeom prst="rect">
            <a:avLst/>
          </a:prstGeom>
          <a:noFill/>
        </p:spPr>
        <p:txBody>
          <a:bodyPr wrap="square" rtlCol="0">
            <a:spAutoFit/>
          </a:bodyPr>
          <a:lstStyle/>
          <a:p>
            <a:r>
              <a:rPr lang="en-US" sz="2000" b="1" dirty="0">
                <a:latin typeface="Gill Sans MT" panose="020B0502020104020203" pitchFamily="34" charset="0"/>
              </a:rPr>
              <a:t>Who did we speak to?</a:t>
            </a:r>
          </a:p>
        </p:txBody>
      </p:sp>
      <p:sp>
        <p:nvSpPr>
          <p:cNvPr id="10" name="TextBox 9">
            <a:extLst>
              <a:ext uri="{FF2B5EF4-FFF2-40B4-BE49-F238E27FC236}">
                <a16:creationId xmlns:a16="http://schemas.microsoft.com/office/drawing/2014/main" id="{C43096E8-FDA2-46E0-A0EA-E65F1A717082}"/>
              </a:ext>
            </a:extLst>
          </p:cNvPr>
          <p:cNvSpPr txBox="1"/>
          <p:nvPr/>
        </p:nvSpPr>
        <p:spPr>
          <a:xfrm>
            <a:off x="1238695" y="1831288"/>
            <a:ext cx="478642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Policy, Billing, Claims and Forms Use Cases</a:t>
            </a:r>
          </a:p>
          <a:p>
            <a:pPr marL="285750" indent="-285750">
              <a:buFont typeface="Arial" panose="020B0604020202020204" pitchFamily="34" charset="0"/>
              <a:buChar char="•"/>
            </a:pPr>
            <a:r>
              <a:rPr lang="en-US" sz="2000" dirty="0">
                <a:latin typeface="Gill Sans MT" panose="020B0502020104020203" pitchFamily="34" charset="0"/>
              </a:rPr>
              <a:t>Policy, Billing, Claims and Forms Test Cases</a:t>
            </a:r>
          </a:p>
          <a:p>
            <a:pPr marL="285750" indent="-285750">
              <a:buFont typeface="Arial" panose="020B0604020202020204" pitchFamily="34" charset="0"/>
              <a:buChar char="•"/>
            </a:pPr>
            <a:r>
              <a:rPr lang="en-US" sz="2000" dirty="0">
                <a:latin typeface="Gill Sans MT" panose="020B0502020104020203" pitchFamily="34" charset="0"/>
              </a:rPr>
              <a:t>Use Case – Test Case traceability Metrics</a:t>
            </a:r>
          </a:p>
          <a:p>
            <a:pPr marL="285750" indent="-285750">
              <a:buFont typeface="Arial" panose="020B0604020202020204" pitchFamily="34" charset="0"/>
              <a:buChar char="•"/>
            </a:pPr>
            <a:r>
              <a:rPr lang="en-US" sz="2000" dirty="0">
                <a:latin typeface="Gill Sans MT" panose="020B0502020104020203" pitchFamily="34" charset="0"/>
              </a:rPr>
              <a:t>Use case – End to End Test suite</a:t>
            </a:r>
          </a:p>
        </p:txBody>
      </p:sp>
      <p:pic>
        <p:nvPicPr>
          <p:cNvPr id="12" name="Graphic 11" descr="Checklist">
            <a:extLst>
              <a:ext uri="{FF2B5EF4-FFF2-40B4-BE49-F238E27FC236}">
                <a16:creationId xmlns:a16="http://schemas.microsoft.com/office/drawing/2014/main" id="{251BDBE2-2D90-4D99-B2B8-2658768478E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0" y="2206169"/>
            <a:ext cx="1388317" cy="1388317"/>
          </a:xfrm>
          <a:prstGeom prst="rect">
            <a:avLst/>
          </a:prstGeom>
        </p:spPr>
      </p:pic>
      <p:sp>
        <p:nvSpPr>
          <p:cNvPr id="13" name="TextBox 12">
            <a:extLst>
              <a:ext uri="{FF2B5EF4-FFF2-40B4-BE49-F238E27FC236}">
                <a16:creationId xmlns:a16="http://schemas.microsoft.com/office/drawing/2014/main" id="{65419530-4E9D-401F-8C3E-7A852926B234}"/>
              </a:ext>
            </a:extLst>
          </p:cNvPr>
          <p:cNvSpPr txBox="1"/>
          <p:nvPr/>
        </p:nvSpPr>
        <p:spPr>
          <a:xfrm>
            <a:off x="2248786" y="4211104"/>
            <a:ext cx="4183912" cy="400110"/>
          </a:xfrm>
          <a:prstGeom prst="rect">
            <a:avLst/>
          </a:prstGeom>
          <a:noFill/>
        </p:spPr>
        <p:txBody>
          <a:bodyPr wrap="square" rtlCol="0">
            <a:spAutoFit/>
          </a:bodyPr>
          <a:lstStyle/>
          <a:p>
            <a:r>
              <a:rPr lang="en-US" sz="2000" b="1" dirty="0">
                <a:latin typeface="Gill Sans MT" panose="020B0502020104020203" pitchFamily="34" charset="0"/>
              </a:rPr>
              <a:t>What did we do?</a:t>
            </a:r>
          </a:p>
        </p:txBody>
      </p:sp>
      <p:pic>
        <p:nvPicPr>
          <p:cNvPr id="15" name="Graphic 14" descr="Boardroom">
            <a:extLst>
              <a:ext uri="{FF2B5EF4-FFF2-40B4-BE49-F238E27FC236}">
                <a16:creationId xmlns:a16="http://schemas.microsoft.com/office/drawing/2014/main" id="{808F66C2-350F-4317-BF72-236156C3FC3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096000" y="1871416"/>
            <a:ext cx="1581001" cy="1581001"/>
          </a:xfrm>
          <a:prstGeom prst="rect">
            <a:avLst/>
          </a:prstGeom>
        </p:spPr>
      </p:pic>
      <p:sp>
        <p:nvSpPr>
          <p:cNvPr id="16" name="TextBox 15">
            <a:extLst>
              <a:ext uri="{FF2B5EF4-FFF2-40B4-BE49-F238E27FC236}">
                <a16:creationId xmlns:a16="http://schemas.microsoft.com/office/drawing/2014/main" id="{8084B041-5B55-4CE2-8A65-1D6552F283A9}"/>
              </a:ext>
            </a:extLst>
          </p:cNvPr>
          <p:cNvSpPr txBox="1"/>
          <p:nvPr/>
        </p:nvSpPr>
        <p:spPr>
          <a:xfrm>
            <a:off x="7483549" y="1985176"/>
            <a:ext cx="4470991"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Onsite Delivery Manager</a:t>
            </a:r>
          </a:p>
          <a:p>
            <a:pPr marL="285750" indent="-285750">
              <a:buFont typeface="Arial" panose="020B0604020202020204" pitchFamily="34" charset="0"/>
              <a:buChar char="•"/>
            </a:pPr>
            <a:r>
              <a:rPr lang="en-US" sz="2000" dirty="0">
                <a:latin typeface="Gill Sans MT" panose="020B0502020104020203" pitchFamily="34" charset="0"/>
              </a:rPr>
              <a:t>Value Stream Leads in India</a:t>
            </a:r>
          </a:p>
          <a:p>
            <a:pPr marL="285750" indent="-285750">
              <a:buFont typeface="Arial" panose="020B0604020202020204" pitchFamily="34" charset="0"/>
              <a:buChar char="•"/>
            </a:pPr>
            <a:r>
              <a:rPr lang="en-US" sz="2000" dirty="0">
                <a:latin typeface="Gill Sans MT" panose="020B0502020104020203" pitchFamily="34" charset="0"/>
              </a:rPr>
              <a:t>Project Manager India</a:t>
            </a:r>
          </a:p>
          <a:p>
            <a:pPr marL="285750" indent="-285750">
              <a:buFont typeface="Arial" panose="020B0604020202020204" pitchFamily="34" charset="0"/>
              <a:buChar char="•"/>
            </a:pPr>
            <a:r>
              <a:rPr lang="en-US" sz="2000" dirty="0">
                <a:latin typeface="Gill Sans MT" panose="020B0502020104020203" pitchFamily="34" charset="0"/>
              </a:rPr>
              <a:t>Functional QA team members</a:t>
            </a:r>
          </a:p>
        </p:txBody>
      </p:sp>
      <p:cxnSp>
        <p:nvCxnSpPr>
          <p:cNvPr id="18" name="Straight Connector 17">
            <a:extLst>
              <a:ext uri="{FF2B5EF4-FFF2-40B4-BE49-F238E27FC236}">
                <a16:creationId xmlns:a16="http://schemas.microsoft.com/office/drawing/2014/main" id="{49B3831D-3DA3-410F-9BB0-38676BC31730}"/>
              </a:ext>
            </a:extLst>
          </p:cNvPr>
          <p:cNvCxnSpPr/>
          <p:nvPr/>
        </p:nvCxnSpPr>
        <p:spPr>
          <a:xfrm>
            <a:off x="6166884" y="1360967"/>
            <a:ext cx="0" cy="27432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A4FB08-F58A-4418-A3C5-C796BB252350}"/>
              </a:ext>
            </a:extLst>
          </p:cNvPr>
          <p:cNvSpPr txBox="1"/>
          <p:nvPr/>
        </p:nvSpPr>
        <p:spPr>
          <a:xfrm>
            <a:off x="666308" y="1240367"/>
            <a:ext cx="4183912" cy="400110"/>
          </a:xfrm>
          <a:prstGeom prst="rect">
            <a:avLst/>
          </a:prstGeom>
          <a:noFill/>
        </p:spPr>
        <p:txBody>
          <a:bodyPr wrap="square" rtlCol="0">
            <a:spAutoFit/>
          </a:bodyPr>
          <a:lstStyle/>
          <a:p>
            <a:r>
              <a:rPr lang="en-US" sz="2000" b="1" dirty="0">
                <a:latin typeface="Gill Sans MT" panose="020B0502020104020203" pitchFamily="34" charset="0"/>
              </a:rPr>
              <a:t>What did we look at?</a:t>
            </a:r>
          </a:p>
        </p:txBody>
      </p:sp>
      <p:pic>
        <p:nvPicPr>
          <p:cNvPr id="21" name="Graphic 20" descr="Person eating">
            <a:extLst>
              <a:ext uri="{FF2B5EF4-FFF2-40B4-BE49-F238E27FC236}">
                <a16:creationId xmlns:a16="http://schemas.microsoft.com/office/drawing/2014/main" id="{28A4A4F3-2B39-4EC1-8D13-913F903967B5}"/>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998538" y="4718151"/>
            <a:ext cx="1557259" cy="1557259"/>
          </a:xfrm>
          <a:prstGeom prst="rect">
            <a:avLst/>
          </a:prstGeom>
        </p:spPr>
      </p:pic>
      <p:sp>
        <p:nvSpPr>
          <p:cNvPr id="22" name="TextBox 21">
            <a:extLst>
              <a:ext uri="{FF2B5EF4-FFF2-40B4-BE49-F238E27FC236}">
                <a16:creationId xmlns:a16="http://schemas.microsoft.com/office/drawing/2014/main" id="{2539179C-806C-4270-8404-9D23CC96FD3B}"/>
              </a:ext>
            </a:extLst>
          </p:cNvPr>
          <p:cNvSpPr txBox="1"/>
          <p:nvPr/>
        </p:nvSpPr>
        <p:spPr>
          <a:xfrm>
            <a:off x="3702789" y="4825989"/>
            <a:ext cx="669053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Analyzed Use Cases</a:t>
            </a:r>
          </a:p>
          <a:p>
            <a:pPr marL="285750" indent="-285750">
              <a:buFont typeface="Arial" panose="020B0604020202020204" pitchFamily="34" charset="0"/>
              <a:buChar char="•"/>
            </a:pPr>
            <a:r>
              <a:rPr lang="en-US" sz="2000" dirty="0">
                <a:latin typeface="Gill Sans MT" panose="020B0502020104020203" pitchFamily="34" charset="0"/>
              </a:rPr>
              <a:t>Analyzed Test Cases</a:t>
            </a:r>
          </a:p>
          <a:p>
            <a:pPr marL="285750" indent="-285750">
              <a:buFont typeface="Arial" panose="020B0604020202020204" pitchFamily="34" charset="0"/>
              <a:buChar char="•"/>
            </a:pPr>
            <a:r>
              <a:rPr lang="en-US" sz="2000" dirty="0">
                <a:latin typeface="Gill Sans MT" panose="020B0502020104020203" pitchFamily="34" charset="0"/>
              </a:rPr>
              <a:t>Verified Use Case – Test Case traceability Metrics</a:t>
            </a:r>
          </a:p>
          <a:p>
            <a:pPr marL="285750" indent="-285750">
              <a:buFont typeface="Arial" panose="020B0604020202020204" pitchFamily="34" charset="0"/>
              <a:buChar char="•"/>
            </a:pPr>
            <a:r>
              <a:rPr lang="en-US" sz="2000" dirty="0">
                <a:latin typeface="Gill Sans MT" panose="020B0502020104020203" pitchFamily="34" charset="0"/>
              </a:rPr>
              <a:t>Verified Test design strategies utilized </a:t>
            </a:r>
          </a:p>
        </p:txBody>
      </p:sp>
    </p:spTree>
    <p:extLst>
      <p:ext uri="{BB962C8B-B14F-4D97-AF65-F5344CB8AC3E}">
        <p14:creationId xmlns:p14="http://schemas.microsoft.com/office/powerpoint/2010/main" val="190542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CB1CFB-60A0-47FA-BDBA-2A77E7D8CD3B}"/>
              </a:ext>
            </a:extLst>
          </p:cNvPr>
          <p:cNvSpPr>
            <a:spLocks noGrp="1"/>
          </p:cNvSpPr>
          <p:nvPr>
            <p:ph type="body" sz="quarter" idx="13"/>
          </p:nvPr>
        </p:nvSpPr>
        <p:spPr>
          <a:xfrm>
            <a:off x="145992" y="78603"/>
            <a:ext cx="10573590" cy="596072"/>
          </a:xfrm>
        </p:spPr>
        <p:txBody>
          <a:bodyPr>
            <a:normAutofit/>
          </a:bodyPr>
          <a:lstStyle/>
          <a:p>
            <a:r>
              <a:rPr lang="en-US" dirty="0"/>
              <a:t>Functional Test Coverage</a:t>
            </a:r>
          </a:p>
        </p:txBody>
      </p:sp>
      <p:graphicFrame>
        <p:nvGraphicFramePr>
          <p:cNvPr id="3" name="Table 2"/>
          <p:cNvGraphicFramePr>
            <a:graphicFrameLocks noGrp="1"/>
          </p:cNvGraphicFramePr>
          <p:nvPr>
            <p:extLst>
              <p:ext uri="{D42A27DB-BD31-4B8C-83A1-F6EECF244321}">
                <p14:modId xmlns:p14="http://schemas.microsoft.com/office/powerpoint/2010/main" val="4233045692"/>
              </p:ext>
            </p:extLst>
          </p:nvPr>
        </p:nvGraphicFramePr>
        <p:xfrm>
          <a:off x="243555" y="1915284"/>
          <a:ext cx="6683559" cy="4102743"/>
        </p:xfrm>
        <a:graphic>
          <a:graphicData uri="http://schemas.openxmlformats.org/drawingml/2006/table">
            <a:tbl>
              <a:tblPr firstRow="1" bandRow="1">
                <a:tableStyleId>{9D7B26C5-4107-4FEC-AEDC-1716B250A1EF}</a:tableStyleId>
              </a:tblPr>
              <a:tblGrid>
                <a:gridCol w="1740638">
                  <a:extLst>
                    <a:ext uri="{9D8B030D-6E8A-4147-A177-3AD203B41FA5}">
                      <a16:colId xmlns:a16="http://schemas.microsoft.com/office/drawing/2014/main" val="20000"/>
                    </a:ext>
                  </a:extLst>
                </a:gridCol>
                <a:gridCol w="1259648">
                  <a:extLst>
                    <a:ext uri="{9D8B030D-6E8A-4147-A177-3AD203B41FA5}">
                      <a16:colId xmlns:a16="http://schemas.microsoft.com/office/drawing/2014/main" val="20001"/>
                    </a:ext>
                  </a:extLst>
                </a:gridCol>
                <a:gridCol w="1642325">
                  <a:extLst>
                    <a:ext uri="{9D8B030D-6E8A-4147-A177-3AD203B41FA5}">
                      <a16:colId xmlns:a16="http://schemas.microsoft.com/office/drawing/2014/main" val="20002"/>
                    </a:ext>
                  </a:extLst>
                </a:gridCol>
                <a:gridCol w="2040948">
                  <a:extLst>
                    <a:ext uri="{9D8B030D-6E8A-4147-A177-3AD203B41FA5}">
                      <a16:colId xmlns:a16="http://schemas.microsoft.com/office/drawing/2014/main" val="20003"/>
                    </a:ext>
                  </a:extLst>
                </a:gridCol>
              </a:tblGrid>
              <a:tr h="801519">
                <a:tc>
                  <a:txBody>
                    <a:bodyPr/>
                    <a:lstStyle/>
                    <a:p>
                      <a:pPr algn="ctr"/>
                      <a:r>
                        <a:rPr lang="en-US" sz="2000" dirty="0">
                          <a:latin typeface="Gill Sans MT" panose="020B0502020104020203" pitchFamily="34" charset="0"/>
                        </a:rPr>
                        <a:t>Value Stream</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Use Cases #</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Test Cases #</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Test Coverage</a:t>
                      </a:r>
                      <a:endParaRPr lang="en-GB" sz="2000" dirty="0">
                        <a:latin typeface="Gill Sans MT" panose="020B0502020104020203" pitchFamily="34" charset="0"/>
                      </a:endParaRPr>
                    </a:p>
                  </a:txBody>
                  <a:tcPr/>
                </a:tc>
                <a:extLst>
                  <a:ext uri="{0D108BD9-81ED-4DB2-BD59-A6C34878D82A}">
                    <a16:rowId xmlns:a16="http://schemas.microsoft.com/office/drawing/2014/main" val="10000"/>
                  </a:ext>
                </a:extLst>
              </a:tr>
              <a:tr h="454605">
                <a:tc>
                  <a:txBody>
                    <a:bodyPr/>
                    <a:lstStyle/>
                    <a:p>
                      <a:pPr algn="ctr"/>
                      <a:r>
                        <a:rPr lang="en-US" sz="2000" dirty="0">
                          <a:latin typeface="Gill Sans MT" panose="020B0502020104020203" pitchFamily="34" charset="0"/>
                        </a:rPr>
                        <a:t>Billing</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61</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407</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93%</a:t>
                      </a:r>
                      <a:endParaRPr lang="en-GB" sz="2000" dirty="0">
                        <a:latin typeface="Gill Sans MT" panose="020B0502020104020203" pitchFamily="34" charset="0"/>
                      </a:endParaRPr>
                    </a:p>
                  </a:txBody>
                  <a:tcPr/>
                </a:tc>
                <a:extLst>
                  <a:ext uri="{0D108BD9-81ED-4DB2-BD59-A6C34878D82A}">
                    <a16:rowId xmlns:a16="http://schemas.microsoft.com/office/drawing/2014/main" val="10001"/>
                  </a:ext>
                </a:extLst>
              </a:tr>
              <a:tr h="453033">
                <a:tc>
                  <a:txBody>
                    <a:bodyPr/>
                    <a:lstStyle/>
                    <a:p>
                      <a:pPr algn="ctr"/>
                      <a:r>
                        <a:rPr lang="en-US" sz="2000" dirty="0">
                          <a:latin typeface="Gill Sans MT" panose="020B0502020104020203" pitchFamily="34" charset="0"/>
                        </a:rPr>
                        <a:t>Claims</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56</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1262</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91%</a:t>
                      </a:r>
                      <a:endParaRPr lang="en-GB" sz="2000" dirty="0">
                        <a:latin typeface="Gill Sans MT" panose="020B0502020104020203" pitchFamily="34" charset="0"/>
                      </a:endParaRPr>
                    </a:p>
                  </a:txBody>
                  <a:tcPr/>
                </a:tc>
                <a:extLst>
                  <a:ext uri="{0D108BD9-81ED-4DB2-BD59-A6C34878D82A}">
                    <a16:rowId xmlns:a16="http://schemas.microsoft.com/office/drawing/2014/main" val="10002"/>
                  </a:ext>
                </a:extLst>
              </a:tr>
              <a:tr h="453033">
                <a:tc>
                  <a:txBody>
                    <a:bodyPr/>
                    <a:lstStyle/>
                    <a:p>
                      <a:pPr algn="ctr"/>
                      <a:r>
                        <a:rPr lang="en-US" sz="2000" dirty="0">
                          <a:latin typeface="Gill Sans MT" panose="020B0502020104020203" pitchFamily="34" charset="0"/>
                        </a:rPr>
                        <a:t>Policy</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57</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1249</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89%</a:t>
                      </a:r>
                      <a:endParaRPr lang="en-GB" sz="2000" dirty="0">
                        <a:latin typeface="Gill Sans MT" panose="020B0502020104020203" pitchFamily="34" charset="0"/>
                      </a:endParaRPr>
                    </a:p>
                  </a:txBody>
                  <a:tcPr/>
                </a:tc>
                <a:extLst>
                  <a:ext uri="{0D108BD9-81ED-4DB2-BD59-A6C34878D82A}">
                    <a16:rowId xmlns:a16="http://schemas.microsoft.com/office/drawing/2014/main" val="10003"/>
                  </a:ext>
                </a:extLst>
              </a:tr>
              <a:tr h="495840">
                <a:tc>
                  <a:txBody>
                    <a:bodyPr/>
                    <a:lstStyle/>
                    <a:p>
                      <a:pPr algn="ctr"/>
                      <a:r>
                        <a:rPr lang="en-US" sz="2000" dirty="0">
                          <a:latin typeface="Gill Sans MT" panose="020B0502020104020203" pitchFamily="34" charset="0"/>
                        </a:rPr>
                        <a:t>Call Center</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6</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120</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90%</a:t>
                      </a:r>
                      <a:endParaRPr lang="en-GB" sz="2000" dirty="0">
                        <a:latin typeface="Gill Sans MT" panose="020B0502020104020203" pitchFamily="34" charset="0"/>
                      </a:endParaRPr>
                    </a:p>
                  </a:txBody>
                  <a:tcPr/>
                </a:tc>
                <a:extLst>
                  <a:ext uri="{0D108BD9-81ED-4DB2-BD59-A6C34878D82A}">
                    <a16:rowId xmlns:a16="http://schemas.microsoft.com/office/drawing/2014/main" val="10004"/>
                  </a:ext>
                </a:extLst>
              </a:tr>
              <a:tr h="495840">
                <a:tc>
                  <a:txBody>
                    <a:bodyPr/>
                    <a:lstStyle/>
                    <a:p>
                      <a:pPr algn="ctr"/>
                      <a:r>
                        <a:rPr lang="en-US" sz="2000" dirty="0">
                          <a:latin typeface="Gill Sans MT" panose="020B0502020104020203" pitchFamily="34" charset="0"/>
                        </a:rPr>
                        <a:t>Forms</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3</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860</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91%</a:t>
                      </a:r>
                      <a:endParaRPr lang="en-GB" sz="2000" dirty="0">
                        <a:latin typeface="Gill Sans MT" panose="020B0502020104020203" pitchFamily="34" charset="0"/>
                      </a:endParaRPr>
                    </a:p>
                  </a:txBody>
                  <a:tcPr/>
                </a:tc>
                <a:extLst>
                  <a:ext uri="{0D108BD9-81ED-4DB2-BD59-A6C34878D82A}">
                    <a16:rowId xmlns:a16="http://schemas.microsoft.com/office/drawing/2014/main" val="10005"/>
                  </a:ext>
                </a:extLst>
              </a:tr>
              <a:tr h="495840">
                <a:tc>
                  <a:txBody>
                    <a:bodyPr/>
                    <a:lstStyle/>
                    <a:p>
                      <a:pPr algn="ctr"/>
                      <a:r>
                        <a:rPr lang="en-US" sz="2000" dirty="0">
                          <a:latin typeface="Gill Sans MT" panose="020B0502020104020203" pitchFamily="34" charset="0"/>
                        </a:rPr>
                        <a:t>Integration</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11</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37</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95%</a:t>
                      </a:r>
                      <a:endParaRPr lang="en-GB" sz="2000" dirty="0">
                        <a:latin typeface="Gill Sans MT" panose="020B0502020104020203" pitchFamily="34" charset="0"/>
                      </a:endParaRPr>
                    </a:p>
                  </a:txBody>
                  <a:tcPr/>
                </a:tc>
                <a:extLst>
                  <a:ext uri="{0D108BD9-81ED-4DB2-BD59-A6C34878D82A}">
                    <a16:rowId xmlns:a16="http://schemas.microsoft.com/office/drawing/2014/main" val="10006"/>
                  </a:ext>
                </a:extLst>
              </a:tr>
              <a:tr h="453033">
                <a:tc>
                  <a:txBody>
                    <a:bodyPr/>
                    <a:lstStyle/>
                    <a:p>
                      <a:pPr algn="ctr"/>
                      <a:r>
                        <a:rPr lang="en-US" sz="2000" dirty="0">
                          <a:latin typeface="Gill Sans MT" panose="020B0502020104020203" pitchFamily="34" charset="0"/>
                        </a:rPr>
                        <a:t>Rating</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139</a:t>
                      </a:r>
                      <a:endParaRPr lang="en-GB" sz="2000" dirty="0">
                        <a:latin typeface="Gill Sans MT" panose="020B0502020104020203" pitchFamily="34" charset="0"/>
                      </a:endParaRPr>
                    </a:p>
                  </a:txBody>
                  <a:tcPr/>
                </a:tc>
                <a:tc>
                  <a:txBody>
                    <a:bodyPr/>
                    <a:lstStyle/>
                    <a:p>
                      <a:pPr algn="ctr"/>
                      <a:r>
                        <a:rPr lang="en-US" sz="2000" dirty="0">
                          <a:latin typeface="Gill Sans MT" panose="020B0502020104020203" pitchFamily="34" charset="0"/>
                        </a:rPr>
                        <a:t>100%</a:t>
                      </a:r>
                      <a:endParaRPr lang="en-GB" sz="2000" dirty="0">
                        <a:latin typeface="Gill Sans MT" panose="020B0502020104020203" pitchFamily="34" charset="0"/>
                      </a:endParaRP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456205" y="1064147"/>
            <a:ext cx="54236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Functional Regression Test Coverage</a:t>
            </a:r>
            <a:endParaRPr kumimoji="0" lang="en-GB"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5" name="Rectangle 4">
            <a:extLst>
              <a:ext uri="{FF2B5EF4-FFF2-40B4-BE49-F238E27FC236}">
                <a16:creationId xmlns:a16="http://schemas.microsoft.com/office/drawing/2014/main" id="{992AAEE8-77A5-42DA-9E6E-DE50FB3CC62D}"/>
              </a:ext>
            </a:extLst>
          </p:cNvPr>
          <p:cNvSpPr/>
          <p:nvPr/>
        </p:nvSpPr>
        <p:spPr>
          <a:xfrm>
            <a:off x="7894674" y="1823484"/>
            <a:ext cx="3689498" cy="41945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US" sz="2000" b="1" u="sng" dirty="0">
                <a:solidFill>
                  <a:schemeClr val="bg1"/>
                </a:solidFill>
                <a:latin typeface="Gill Sans MT" panose="020B0502020104020203" pitchFamily="34" charset="0"/>
              </a:rPr>
              <a:t>Key Observations</a:t>
            </a:r>
            <a:r>
              <a:rPr lang="en-US" sz="2000" dirty="0">
                <a:solidFill>
                  <a:schemeClr val="bg1"/>
                </a:solidFill>
                <a:latin typeface="Gill Sans MT" panose="020B0502020104020203" pitchFamily="34" charset="0"/>
              </a:rPr>
              <a:t>:</a:t>
            </a:r>
          </a:p>
          <a:p>
            <a:pPr marL="342900" indent="-342900">
              <a:lnSpc>
                <a:spcPct val="150000"/>
              </a:lnSpc>
              <a:buFont typeface="Wingdings" panose="05000000000000000000" pitchFamily="2" charset="2"/>
              <a:buChar char="§"/>
              <a:defRPr/>
            </a:pPr>
            <a:r>
              <a:rPr lang="en-US" sz="2000" dirty="0">
                <a:solidFill>
                  <a:schemeClr val="bg1"/>
                </a:solidFill>
                <a:latin typeface="Gill Sans MT" panose="020B0502020104020203" pitchFamily="34" charset="0"/>
              </a:rPr>
              <a:t>One-time set-up scenarios are not covered</a:t>
            </a:r>
          </a:p>
          <a:p>
            <a:pPr marL="342900" indent="-342900">
              <a:lnSpc>
                <a:spcPct val="150000"/>
              </a:lnSpc>
              <a:buFont typeface="Wingdings" panose="05000000000000000000" pitchFamily="2" charset="2"/>
              <a:buChar char="§"/>
              <a:defRPr/>
            </a:pPr>
            <a:r>
              <a:rPr lang="en-GB" sz="2000" dirty="0">
                <a:solidFill>
                  <a:schemeClr val="bg1"/>
                </a:solidFill>
                <a:latin typeface="Gill Sans MT" panose="020B0502020104020203" pitchFamily="34" charset="0"/>
              </a:rPr>
              <a:t>Actor Role Security test cases are segregated based on Orthogonal Array Testing approach</a:t>
            </a:r>
            <a:r>
              <a:rPr lang="en-US" sz="2000" dirty="0">
                <a:solidFill>
                  <a:schemeClr val="bg1"/>
                </a:solidFill>
                <a:latin typeface="Gill Sans MT" panose="020B0502020104020203" pitchFamily="34" charset="0"/>
              </a:rPr>
              <a:t> </a:t>
            </a:r>
          </a:p>
          <a:p>
            <a:pPr marL="342900" indent="-342900">
              <a:lnSpc>
                <a:spcPct val="150000"/>
              </a:lnSpc>
              <a:buFont typeface="Wingdings" panose="05000000000000000000" pitchFamily="2" charset="2"/>
              <a:buChar char="§"/>
              <a:defRPr/>
            </a:pPr>
            <a:r>
              <a:rPr lang="en-GB" sz="2000" dirty="0">
                <a:solidFill>
                  <a:schemeClr val="bg1"/>
                </a:solidFill>
                <a:latin typeface="Gill Sans MT" panose="020B0502020104020203" pitchFamily="34" charset="0"/>
              </a:rPr>
              <a:t>Missing traceability mapping of UI scenarios w.r.t Regression</a:t>
            </a:r>
          </a:p>
          <a:p>
            <a:pPr marL="285750" indent="-285750" algn="ctr">
              <a:buFont typeface="Wingdings" panose="05000000000000000000" pitchFamily="2" charset="2"/>
              <a:buChar char="§"/>
            </a:pPr>
            <a:endParaRPr lang="en-US" dirty="0">
              <a:solidFill>
                <a:schemeClr val="bg1"/>
              </a:solidFill>
            </a:endParaRPr>
          </a:p>
        </p:txBody>
      </p:sp>
    </p:spTree>
    <p:extLst>
      <p:ext uri="{BB962C8B-B14F-4D97-AF65-F5344CB8AC3E}">
        <p14:creationId xmlns:p14="http://schemas.microsoft.com/office/powerpoint/2010/main" val="1856162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3FE508-A982-494E-A04F-E827D56E919A}"/>
              </a:ext>
            </a:extLst>
          </p:cNvPr>
          <p:cNvSpPr>
            <a:spLocks noGrp="1"/>
          </p:cNvSpPr>
          <p:nvPr>
            <p:ph type="body" sz="quarter" idx="13"/>
          </p:nvPr>
        </p:nvSpPr>
        <p:spPr/>
        <p:txBody>
          <a:bodyPr/>
          <a:lstStyle/>
          <a:p>
            <a:r>
              <a:rPr lang="en-US" dirty="0"/>
              <a:t>Functional Test coverage</a:t>
            </a:r>
            <a:endParaRPr lang="en-IN" dirty="0"/>
          </a:p>
        </p:txBody>
      </p:sp>
      <p:sp>
        <p:nvSpPr>
          <p:cNvPr id="9" name="TextBox 8">
            <a:extLst>
              <a:ext uri="{FF2B5EF4-FFF2-40B4-BE49-F238E27FC236}">
                <a16:creationId xmlns:a16="http://schemas.microsoft.com/office/drawing/2014/main" id="{D1787A59-81D0-4FC8-A075-40974301376F}"/>
              </a:ext>
            </a:extLst>
          </p:cNvPr>
          <p:cNvSpPr txBox="1"/>
          <p:nvPr/>
        </p:nvSpPr>
        <p:spPr>
          <a:xfrm>
            <a:off x="145992" y="1057940"/>
            <a:ext cx="7123814" cy="400110"/>
          </a:xfrm>
          <a:prstGeom prst="rect">
            <a:avLst/>
          </a:prstGeom>
          <a:noFill/>
        </p:spPr>
        <p:txBody>
          <a:bodyPr wrap="square" rtlCol="0">
            <a:spAutoFit/>
          </a:bodyPr>
          <a:lstStyle/>
          <a:p>
            <a:r>
              <a:rPr lang="en-US" sz="2000" b="1" dirty="0">
                <a:latin typeface="Gill Sans MT" panose="020B0502020104020203" pitchFamily="34" charset="0"/>
              </a:rPr>
              <a:t>We found some great things are happening</a:t>
            </a:r>
          </a:p>
        </p:txBody>
      </p:sp>
      <p:graphicFrame>
        <p:nvGraphicFramePr>
          <p:cNvPr id="10" name="Table 10">
            <a:extLst>
              <a:ext uri="{FF2B5EF4-FFF2-40B4-BE49-F238E27FC236}">
                <a16:creationId xmlns:a16="http://schemas.microsoft.com/office/drawing/2014/main" id="{FB2684EC-52D8-4ADA-86F7-A650E53C45E3}"/>
              </a:ext>
            </a:extLst>
          </p:cNvPr>
          <p:cNvGraphicFramePr>
            <a:graphicFrameLocks noGrp="1"/>
          </p:cNvGraphicFramePr>
          <p:nvPr>
            <p:extLst>
              <p:ext uri="{D42A27DB-BD31-4B8C-83A1-F6EECF244321}">
                <p14:modId xmlns:p14="http://schemas.microsoft.com/office/powerpoint/2010/main" val="745460059"/>
              </p:ext>
            </p:extLst>
          </p:nvPr>
        </p:nvGraphicFramePr>
        <p:xfrm>
          <a:off x="558209" y="1626781"/>
          <a:ext cx="11004698" cy="4369981"/>
        </p:xfrm>
        <a:graphic>
          <a:graphicData uri="http://schemas.openxmlformats.org/drawingml/2006/table">
            <a:tbl>
              <a:tblPr bandRow="1">
                <a:tableStyleId>{9D7B26C5-4107-4FEC-AEDC-1716B250A1EF}</a:tableStyleId>
              </a:tblPr>
              <a:tblGrid>
                <a:gridCol w="2138898">
                  <a:extLst>
                    <a:ext uri="{9D8B030D-6E8A-4147-A177-3AD203B41FA5}">
                      <a16:colId xmlns:a16="http://schemas.microsoft.com/office/drawing/2014/main" val="4184880102"/>
                    </a:ext>
                  </a:extLst>
                </a:gridCol>
                <a:gridCol w="8865800">
                  <a:extLst>
                    <a:ext uri="{9D8B030D-6E8A-4147-A177-3AD203B41FA5}">
                      <a16:colId xmlns:a16="http://schemas.microsoft.com/office/drawing/2014/main" val="666676020"/>
                    </a:ext>
                  </a:extLst>
                </a:gridCol>
              </a:tblGrid>
              <a:tr h="976273">
                <a:tc rowSpan="3">
                  <a:txBody>
                    <a:bodyPr/>
                    <a:lstStyle/>
                    <a:p>
                      <a:pPr algn="ctr"/>
                      <a:r>
                        <a:rPr lang="en-GB" sz="1800" b="1" dirty="0">
                          <a:solidFill>
                            <a:schemeClr val="tx1"/>
                          </a:solidFill>
                          <a:latin typeface="Gill Sans MT" panose="020B0502020104020203" pitchFamily="34" charset="0"/>
                        </a:rPr>
                        <a:t>Traceability</a:t>
                      </a:r>
                      <a:endParaRPr lang="en-US" b="1"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Good traceability</a:t>
                      </a: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 between Use cases -&gt; Functional tests -&gt; Functional defects -&gt; Regression defects -&gt; SIT defects is maintained </a:t>
                      </a:r>
                    </a:p>
                  </a:txBody>
                  <a:tcPr anchor="ctr"/>
                </a:tc>
                <a:extLst>
                  <a:ext uri="{0D108BD9-81ED-4DB2-BD59-A6C34878D82A}">
                    <a16:rowId xmlns:a16="http://schemas.microsoft.com/office/drawing/2014/main" val="3926027612"/>
                  </a:ext>
                </a:extLst>
              </a:tr>
              <a:tr h="565618">
                <a:tc vMerge="1">
                  <a:txBody>
                    <a:bodyPr/>
                    <a:lstStyle/>
                    <a:p>
                      <a:pPr algn="ct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Good traceability between </a:t>
                      </a: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Use case and E2E cases</a:t>
                      </a:r>
                      <a:endParaRPr lang="en-US" b="1" dirty="0"/>
                    </a:p>
                  </a:txBody>
                  <a:tcPr anchor="ctr"/>
                </a:tc>
                <a:extLst>
                  <a:ext uri="{0D108BD9-81ED-4DB2-BD59-A6C34878D82A}">
                    <a16:rowId xmlns:a16="http://schemas.microsoft.com/office/drawing/2014/main" val="1988238107"/>
                  </a:ext>
                </a:extLst>
              </a:tr>
              <a:tr h="565618">
                <a:tc vMerge="1">
                  <a:txBody>
                    <a:bodyPr/>
                    <a:lstStyle/>
                    <a:p>
                      <a:pPr algn="ct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Lack of tool was not a constraint for team to establish traceability</a:t>
                      </a:r>
                    </a:p>
                  </a:txBody>
                  <a:tcPr anchor="ctr"/>
                </a:tc>
                <a:extLst>
                  <a:ext uri="{0D108BD9-81ED-4DB2-BD59-A6C34878D82A}">
                    <a16:rowId xmlns:a16="http://schemas.microsoft.com/office/drawing/2014/main" val="565370575"/>
                  </a:ext>
                </a:extLst>
              </a:tr>
              <a:tr h="565618">
                <a:tc rowSpan="4">
                  <a:txBody>
                    <a:bodyPr/>
                    <a:lstStyle/>
                    <a:p>
                      <a:pPr algn="ctr"/>
                      <a:r>
                        <a:rPr lang="en-US" b="1" dirty="0">
                          <a:latin typeface="Gill Sans MT" panose="020B0502020104020203" pitchFamily="34" charset="0"/>
                        </a:rPr>
                        <a:t>Test Coverage Considerations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BVA &amp; Negative scenarios are included </a:t>
                      </a: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within the scope of Use case</a:t>
                      </a:r>
                    </a:p>
                  </a:txBody>
                  <a:tcPr anchor="ctr"/>
                </a:tc>
                <a:extLst>
                  <a:ext uri="{0D108BD9-81ED-4DB2-BD59-A6C34878D82A}">
                    <a16:rowId xmlns:a16="http://schemas.microsoft.com/office/drawing/2014/main" val="2335934798"/>
                  </a:ext>
                </a:extLst>
              </a:tr>
              <a:tr h="565618">
                <a:tc vMerge="1">
                  <a:txBody>
                    <a:bodyPr/>
                    <a:lstStyle/>
                    <a:p>
                      <a:endParaRPr lang="en-US" b="1"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E2E test design process </a:t>
                      </a: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adopted Orthogonal array approach</a:t>
                      </a:r>
                    </a:p>
                  </a:txBody>
                  <a:tcPr anchor="ctr"/>
                </a:tc>
                <a:extLst>
                  <a:ext uri="{0D108BD9-81ED-4DB2-BD59-A6C34878D82A}">
                    <a16:rowId xmlns:a16="http://schemas.microsoft.com/office/drawing/2014/main" val="36821129"/>
                  </a:ext>
                </a:extLst>
              </a:tr>
              <a:tr h="565618">
                <a:tc vMerge="1">
                  <a:txBody>
                    <a:bodyPr/>
                    <a:lstStyle/>
                    <a:p>
                      <a:endParaRPr lang="en-US" b="1"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Role based security testing is </a:t>
                      </a: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done for all the combinations </a:t>
                      </a:r>
                      <a:endPar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007276894"/>
                  </a:ext>
                </a:extLst>
              </a:tr>
              <a:tr h="565618">
                <a:tc vMerge="1">
                  <a:txBody>
                    <a:bodyPr/>
                    <a:lstStyle/>
                    <a:p>
                      <a:endParaRPr lang="en-US" b="1"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noProof="0" dirty="0">
                          <a:solidFill>
                            <a:prstClr val="black"/>
                          </a:solidFill>
                          <a:latin typeface="Gill Sans MT" panose="020B0502020104020203" pitchFamily="34" charset="0"/>
                          <a:ea typeface="Segoe UI" panose="020B0502040204020203" pitchFamily="34" charset="0"/>
                          <a:cs typeface="Segoe UI" panose="020B0502040204020203" pitchFamily="34" charset="0"/>
                        </a:rPr>
                        <a:t>Happy path and alternate flows for all use cases are covered in test cases</a:t>
                      </a:r>
                      <a:endPar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43312755"/>
                  </a:ext>
                </a:extLst>
              </a:tr>
            </a:tbl>
          </a:graphicData>
        </a:graphic>
      </p:graphicFrame>
    </p:spTree>
    <p:extLst>
      <p:ext uri="{BB962C8B-B14F-4D97-AF65-F5344CB8AC3E}">
        <p14:creationId xmlns:p14="http://schemas.microsoft.com/office/powerpoint/2010/main" val="343636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3FE508-A982-494E-A04F-E827D56E919A}"/>
              </a:ext>
            </a:extLst>
          </p:cNvPr>
          <p:cNvSpPr>
            <a:spLocks noGrp="1"/>
          </p:cNvSpPr>
          <p:nvPr>
            <p:ph type="body" sz="quarter" idx="13"/>
          </p:nvPr>
        </p:nvSpPr>
        <p:spPr/>
        <p:txBody>
          <a:bodyPr>
            <a:normAutofit/>
          </a:bodyPr>
          <a:lstStyle/>
          <a:p>
            <a:r>
              <a:rPr lang="en-US" dirty="0"/>
              <a:t>Functional Test coverage</a:t>
            </a:r>
            <a:endParaRPr lang="en-IN" dirty="0"/>
          </a:p>
        </p:txBody>
      </p:sp>
      <p:graphicFrame>
        <p:nvGraphicFramePr>
          <p:cNvPr id="10" name="Table 10">
            <a:extLst>
              <a:ext uri="{FF2B5EF4-FFF2-40B4-BE49-F238E27FC236}">
                <a16:creationId xmlns:a16="http://schemas.microsoft.com/office/drawing/2014/main" id="{FB2684EC-52D8-4ADA-86F7-A650E53C45E3}"/>
              </a:ext>
            </a:extLst>
          </p:cNvPr>
          <p:cNvGraphicFramePr>
            <a:graphicFrameLocks noGrp="1"/>
          </p:cNvGraphicFramePr>
          <p:nvPr>
            <p:extLst>
              <p:ext uri="{D42A27DB-BD31-4B8C-83A1-F6EECF244321}">
                <p14:modId xmlns:p14="http://schemas.microsoft.com/office/powerpoint/2010/main" val="520655406"/>
              </p:ext>
            </p:extLst>
          </p:nvPr>
        </p:nvGraphicFramePr>
        <p:xfrm>
          <a:off x="375329" y="1686438"/>
          <a:ext cx="11004698" cy="4181236"/>
        </p:xfrm>
        <a:graphic>
          <a:graphicData uri="http://schemas.openxmlformats.org/drawingml/2006/table">
            <a:tbl>
              <a:tblPr bandRow="1">
                <a:tableStyleId>{9D7B26C5-4107-4FEC-AEDC-1716B250A1EF}</a:tableStyleId>
              </a:tblPr>
              <a:tblGrid>
                <a:gridCol w="2138898">
                  <a:extLst>
                    <a:ext uri="{9D8B030D-6E8A-4147-A177-3AD203B41FA5}">
                      <a16:colId xmlns:a16="http://schemas.microsoft.com/office/drawing/2014/main" val="4184880102"/>
                    </a:ext>
                  </a:extLst>
                </a:gridCol>
                <a:gridCol w="8865800">
                  <a:extLst>
                    <a:ext uri="{9D8B030D-6E8A-4147-A177-3AD203B41FA5}">
                      <a16:colId xmlns:a16="http://schemas.microsoft.com/office/drawing/2014/main" val="666676020"/>
                    </a:ext>
                  </a:extLst>
                </a:gridCol>
              </a:tblGrid>
              <a:tr h="874488">
                <a:tc rowSpan="3">
                  <a:txBody>
                    <a:bodyPr/>
                    <a:lstStyle/>
                    <a:p>
                      <a:pPr algn="ctr"/>
                      <a:r>
                        <a:rPr lang="en-GB" sz="1800" b="1" dirty="0">
                          <a:solidFill>
                            <a:schemeClr val="tx1"/>
                          </a:solidFill>
                          <a:latin typeface="Gill Sans MT" panose="020B0502020104020203" pitchFamily="34" charset="0"/>
                        </a:rPr>
                        <a:t>Traceability</a:t>
                      </a:r>
                      <a:endParaRPr lang="en-US" b="1" dirty="0">
                        <a:solidFill>
                          <a:schemeClr val="tx1"/>
                        </a:solidFill>
                      </a:endParaRPr>
                    </a:p>
                  </a:txBody>
                  <a:tcPr anchor="ctr"/>
                </a:tc>
                <a:tc>
                  <a:txBody>
                    <a:bodyPr/>
                    <a:lstStyle/>
                    <a:p>
                      <a:pPr lvl="0" algn="just" fontAlgn="base">
                        <a:spcBef>
                          <a:spcPts val="600"/>
                        </a:spcBef>
                        <a:spcAft>
                          <a:spcPts val="600"/>
                        </a:spcAft>
                      </a:pPr>
                      <a:r>
                        <a:rPr lang="en-US" sz="1800" b="1"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Increase Test concentration</a:t>
                      </a:r>
                      <a:r>
                        <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 w.r.t Business Transactions, Roles, Rules &amp; Referrals </a:t>
                      </a:r>
                    </a:p>
                  </a:txBody>
                  <a:tcPr anchor="ctr"/>
                </a:tc>
                <a:extLst>
                  <a:ext uri="{0D108BD9-81ED-4DB2-BD59-A6C34878D82A}">
                    <a16:rowId xmlns:a16="http://schemas.microsoft.com/office/drawing/2014/main" val="3926027612"/>
                  </a:ext>
                </a:extLst>
              </a:tr>
              <a:tr h="573346">
                <a:tc vMerge="1">
                  <a:txBody>
                    <a:bodyPr/>
                    <a:lstStyle/>
                    <a:p>
                      <a:pPr algn="ctr"/>
                      <a:endParaRPr lang="en-US" dirty="0"/>
                    </a:p>
                  </a:txBody>
                  <a:tcPr anchor="ctr"/>
                </a:tc>
                <a:tc>
                  <a:txBody>
                    <a:bodyPr/>
                    <a:lstStyle/>
                    <a:p>
                      <a:pPr algn="just" fontAlgn="base">
                        <a:spcBef>
                          <a:spcPts val="600"/>
                        </a:spcBef>
                        <a:spcAft>
                          <a:spcPts val="600"/>
                        </a:spcAft>
                      </a:pPr>
                      <a:r>
                        <a:rPr lang="en-US" sz="1800" b="1" kern="0" dirty="0">
                          <a:solidFill>
                            <a:prstClr val="black"/>
                          </a:solidFill>
                          <a:latin typeface="Gill Sans MT" panose="020B0502020104020203" pitchFamily="34" charset="0"/>
                          <a:cs typeface="Segoe UI" panose="020B0502040204020203" pitchFamily="34" charset="0"/>
                        </a:rPr>
                        <a:t>Include validation</a:t>
                      </a:r>
                      <a:r>
                        <a:rPr lang="en-US" sz="1800" kern="0" dirty="0">
                          <a:solidFill>
                            <a:prstClr val="black"/>
                          </a:solidFill>
                          <a:latin typeface="Gill Sans MT" panose="020B0502020104020203" pitchFamily="34" charset="0"/>
                          <a:cs typeface="Segoe UI" panose="020B0502040204020203" pitchFamily="34" charset="0"/>
                        </a:rPr>
                        <a:t> for elements in </a:t>
                      </a:r>
                      <a:r>
                        <a:rPr lang="en-US" sz="1800" b="1" kern="0" dirty="0">
                          <a:solidFill>
                            <a:prstClr val="black"/>
                          </a:solidFill>
                          <a:latin typeface="Gill Sans MT" panose="020B0502020104020203" pitchFamily="34" charset="0"/>
                          <a:cs typeface="Segoe UI" panose="020B0502040204020203" pitchFamily="34" charset="0"/>
                        </a:rPr>
                        <a:t>database and downstream</a:t>
                      </a:r>
                      <a:r>
                        <a:rPr lang="en-US" sz="1800" kern="0" dirty="0">
                          <a:solidFill>
                            <a:prstClr val="black"/>
                          </a:solidFill>
                          <a:latin typeface="Gill Sans MT" panose="020B0502020104020203" pitchFamily="34" charset="0"/>
                          <a:cs typeface="Segoe UI" panose="020B0502040204020203" pitchFamily="34" charset="0"/>
                        </a:rPr>
                        <a:t> including those that are not directly related to UI</a:t>
                      </a:r>
                    </a:p>
                  </a:txBody>
                  <a:tcPr anchor="ctr"/>
                </a:tc>
                <a:extLst>
                  <a:ext uri="{0D108BD9-81ED-4DB2-BD59-A6C34878D82A}">
                    <a16:rowId xmlns:a16="http://schemas.microsoft.com/office/drawing/2014/main" val="1988238107"/>
                  </a:ext>
                </a:extLst>
              </a:tr>
              <a:tr h="573346">
                <a:tc vMerge="1">
                  <a:txBody>
                    <a:bodyPr/>
                    <a:lstStyle/>
                    <a:p>
                      <a:pPr algn="ctr"/>
                      <a:endParaRPr lang="en-US" dirty="0"/>
                    </a:p>
                  </a:txBody>
                  <a:tcPr anchor="ctr"/>
                </a:tc>
                <a:tc>
                  <a:txBody>
                    <a:bodyPr/>
                    <a:lstStyle/>
                    <a:p>
                      <a:pPr algn="just" fontAlgn="base">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Increase test coverage based on User test plan (business scenarios not just based on documented use cases)</a:t>
                      </a:r>
                    </a:p>
                  </a:txBody>
                  <a:tcPr anchor="ctr"/>
                </a:tc>
                <a:extLst>
                  <a:ext uri="{0D108BD9-81ED-4DB2-BD59-A6C34878D82A}">
                    <a16:rowId xmlns:a16="http://schemas.microsoft.com/office/drawing/2014/main" val="565370575"/>
                  </a:ext>
                </a:extLst>
              </a:tr>
              <a:tr h="506647">
                <a:tc rowSpan="4">
                  <a:txBody>
                    <a:bodyPr/>
                    <a:lstStyle/>
                    <a:p>
                      <a:pPr algn="ctr"/>
                      <a:r>
                        <a:rPr lang="en-US" b="1" dirty="0">
                          <a:latin typeface="Gill Sans MT" panose="020B0502020104020203" pitchFamily="34" charset="0"/>
                        </a:rPr>
                        <a:t>Test Coverage Considerations</a:t>
                      </a:r>
                    </a:p>
                  </a:txBody>
                  <a:tcPr anchor="ctr"/>
                </a:tc>
                <a:tc>
                  <a:txBody>
                    <a:bodyPr/>
                    <a:lstStyle/>
                    <a:p>
                      <a:pPr algn="just" fontAlgn="base">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Conduct replay session with BAs to reduce any gaps in use case understanding. </a:t>
                      </a:r>
                    </a:p>
                  </a:txBody>
                  <a:tcPr anchor="ctr"/>
                </a:tc>
                <a:extLst>
                  <a:ext uri="{0D108BD9-81ED-4DB2-BD59-A6C34878D82A}">
                    <a16:rowId xmlns:a16="http://schemas.microsoft.com/office/drawing/2014/main" val="2335934798"/>
                  </a:ext>
                </a:extLst>
              </a:tr>
              <a:tr h="506647">
                <a:tc vMerge="1">
                  <a:txBody>
                    <a:bodyPr/>
                    <a:lstStyle/>
                    <a:p>
                      <a:endParaRPr lang="en-US" b="1"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prstClr val="black"/>
                          </a:solidFill>
                          <a:latin typeface="Gill Sans MT" panose="020B0502020104020203" pitchFamily="34" charset="0"/>
                          <a:cs typeface="Segoe UI" panose="020B0502040204020203" pitchFamily="34" charset="0"/>
                        </a:rPr>
                        <a:t>Add additional test scenarios based on exceptions and logs </a:t>
                      </a:r>
                    </a:p>
                  </a:txBody>
                  <a:tcPr anchor="ctr"/>
                </a:tc>
                <a:extLst>
                  <a:ext uri="{0D108BD9-81ED-4DB2-BD59-A6C34878D82A}">
                    <a16:rowId xmlns:a16="http://schemas.microsoft.com/office/drawing/2014/main" val="36821129"/>
                  </a:ext>
                </a:extLst>
              </a:tr>
              <a:tr h="506647">
                <a:tc vMerge="1">
                  <a:txBody>
                    <a:bodyPr/>
                    <a:lstStyle/>
                    <a:p>
                      <a:endParaRPr lang="en-US" b="1" dirty="0">
                        <a:latin typeface="Gill Sans MT" panose="020B0502020104020203" pitchFamily="34" charset="0"/>
                      </a:endParaRPr>
                    </a:p>
                  </a:txBody>
                  <a:tcPr/>
                </a:tc>
                <a:tc>
                  <a:txBody>
                    <a:bodyPr/>
                    <a:lstStyle/>
                    <a:p>
                      <a:pPr algn="just">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Enhancing test suite by addition of scenarios identified during exploratory testing</a:t>
                      </a:r>
                    </a:p>
                  </a:txBody>
                  <a:tcPr anchor="ctr"/>
                </a:tc>
                <a:extLst>
                  <a:ext uri="{0D108BD9-81ED-4DB2-BD59-A6C34878D82A}">
                    <a16:rowId xmlns:a16="http://schemas.microsoft.com/office/drawing/2014/main" val="3007276894"/>
                  </a:ext>
                </a:extLst>
              </a:tr>
              <a:tr h="506647">
                <a:tc vMerge="1">
                  <a:txBody>
                    <a:bodyPr/>
                    <a:lstStyle/>
                    <a:p>
                      <a:endParaRPr lang="en-US" b="1" dirty="0">
                        <a:latin typeface="Gill Sans MT" panose="020B0502020104020203" pitchFamily="34" charset="0"/>
                      </a:endParaRPr>
                    </a:p>
                  </a:txBody>
                  <a:tcPr/>
                </a:tc>
                <a:tc>
                  <a:txBody>
                    <a:bodyPr/>
                    <a:lstStyle/>
                    <a:p>
                      <a:pPr algn="just">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Continuous </a:t>
                      </a:r>
                      <a:r>
                        <a:rPr lang="en-US" sz="1800" kern="0" dirty="0" err="1">
                          <a:solidFill>
                            <a:prstClr val="black"/>
                          </a:solidFill>
                          <a:latin typeface="Gill Sans MT" panose="020B0502020104020203" pitchFamily="34" charset="0"/>
                          <a:cs typeface="Segoe UI" panose="020B0502040204020203" pitchFamily="34" charset="0"/>
                        </a:rPr>
                        <a:t>updation</a:t>
                      </a:r>
                      <a:r>
                        <a:rPr lang="en-US" sz="1800" kern="0" dirty="0">
                          <a:solidFill>
                            <a:prstClr val="black"/>
                          </a:solidFill>
                          <a:latin typeface="Gill Sans MT" panose="020B0502020104020203" pitchFamily="34" charset="0"/>
                          <a:cs typeface="Segoe UI" panose="020B0502040204020203" pitchFamily="34" charset="0"/>
                        </a:rPr>
                        <a:t> of tests based on new defect trends</a:t>
                      </a:r>
                    </a:p>
                  </a:txBody>
                  <a:tcPr/>
                </a:tc>
                <a:extLst>
                  <a:ext uri="{0D108BD9-81ED-4DB2-BD59-A6C34878D82A}">
                    <a16:rowId xmlns:a16="http://schemas.microsoft.com/office/drawing/2014/main" val="2943312755"/>
                  </a:ext>
                </a:extLst>
              </a:tr>
            </a:tbl>
          </a:graphicData>
        </a:graphic>
      </p:graphicFrame>
      <p:sp>
        <p:nvSpPr>
          <p:cNvPr id="4" name="TextBox 3">
            <a:extLst>
              <a:ext uri="{FF2B5EF4-FFF2-40B4-BE49-F238E27FC236}">
                <a16:creationId xmlns:a16="http://schemas.microsoft.com/office/drawing/2014/main" id="{080F929C-9599-437E-89CF-3C6301C48148}"/>
              </a:ext>
            </a:extLst>
          </p:cNvPr>
          <p:cNvSpPr txBox="1"/>
          <p:nvPr/>
        </p:nvSpPr>
        <p:spPr>
          <a:xfrm>
            <a:off x="288354" y="1107219"/>
            <a:ext cx="7123814" cy="400110"/>
          </a:xfrm>
          <a:prstGeom prst="rect">
            <a:avLst/>
          </a:prstGeom>
          <a:noFill/>
        </p:spPr>
        <p:txBody>
          <a:bodyPr wrap="square" rtlCol="0">
            <a:spAutoFit/>
          </a:bodyPr>
          <a:lstStyle/>
          <a:p>
            <a:r>
              <a:rPr lang="en-US" sz="2000" b="1" dirty="0">
                <a:latin typeface="Gill Sans MT" panose="020B0502020104020203" pitchFamily="34" charset="0"/>
              </a:rPr>
              <a:t>We found some improvement  opportunities</a:t>
            </a:r>
          </a:p>
        </p:txBody>
      </p:sp>
    </p:spTree>
    <p:extLst>
      <p:ext uri="{BB962C8B-B14F-4D97-AF65-F5344CB8AC3E}">
        <p14:creationId xmlns:p14="http://schemas.microsoft.com/office/powerpoint/2010/main" val="413752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6EBE39-789A-4333-B512-9C49218207BB}"/>
              </a:ext>
            </a:extLst>
          </p:cNvPr>
          <p:cNvSpPr>
            <a:spLocks noGrp="1"/>
          </p:cNvSpPr>
          <p:nvPr>
            <p:ph type="body" sz="quarter" idx="13"/>
          </p:nvPr>
        </p:nvSpPr>
        <p:spPr/>
        <p:txBody>
          <a:bodyPr>
            <a:normAutofit/>
          </a:bodyPr>
          <a:lstStyle/>
          <a:p>
            <a:r>
              <a:rPr lang="en-US" dirty="0"/>
              <a:t>Functional Test coverage</a:t>
            </a:r>
            <a:endParaRPr lang="en-IN" dirty="0"/>
          </a:p>
        </p:txBody>
      </p:sp>
      <p:graphicFrame>
        <p:nvGraphicFramePr>
          <p:cNvPr id="3" name="Diagram 2">
            <a:extLst>
              <a:ext uri="{FF2B5EF4-FFF2-40B4-BE49-F238E27FC236}">
                <a16:creationId xmlns:a16="http://schemas.microsoft.com/office/drawing/2014/main" id="{4098C8BE-C551-48E3-90C4-BA6F3E5022A4}"/>
              </a:ext>
            </a:extLst>
          </p:cNvPr>
          <p:cNvGraphicFramePr/>
          <p:nvPr>
            <p:extLst>
              <p:ext uri="{D42A27DB-BD31-4B8C-83A1-F6EECF244321}">
                <p14:modId xmlns:p14="http://schemas.microsoft.com/office/powerpoint/2010/main" val="2414388428"/>
              </p:ext>
            </p:extLst>
          </p:nvPr>
        </p:nvGraphicFramePr>
        <p:xfrm>
          <a:off x="0" y="924697"/>
          <a:ext cx="11785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298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3303" y="682243"/>
            <a:ext cx="4627915" cy="1954631"/>
          </a:xfrm>
        </p:spPr>
        <p:txBody>
          <a:bodyPr>
            <a:noAutofit/>
          </a:bodyPr>
          <a:lstStyle/>
          <a:p>
            <a:r>
              <a:rPr lang="en-SG" sz="3160" dirty="0"/>
              <a:t/>
            </a:r>
            <a:br>
              <a:rPr lang="en-SG" sz="3160" dirty="0"/>
            </a:br>
            <a:r>
              <a:rPr lang="en-SG" sz="3160" dirty="0"/>
              <a:t/>
            </a:r>
            <a:br>
              <a:rPr lang="en-SG" sz="3160" dirty="0"/>
            </a:br>
            <a:r>
              <a:rPr lang="en-US" sz="3200" dirty="0"/>
              <a:t>Assessment Findings and Recommendations</a:t>
            </a:r>
            <a:br>
              <a:rPr lang="en-US" sz="3200" dirty="0"/>
            </a:br>
            <a:r>
              <a:rPr lang="en-SG" sz="3160" dirty="0"/>
              <a:t> </a:t>
            </a:r>
          </a:p>
        </p:txBody>
      </p:sp>
      <p:sp>
        <p:nvSpPr>
          <p:cNvPr id="5" name="Rectangle 4">
            <a:extLst>
              <a:ext uri="{FF2B5EF4-FFF2-40B4-BE49-F238E27FC236}">
                <a16:creationId xmlns:a16="http://schemas.microsoft.com/office/drawing/2014/main" id="{71F2704F-80FC-4CF7-862C-614584D90B95}"/>
              </a:ext>
            </a:extLst>
          </p:cNvPr>
          <p:cNvSpPr/>
          <p:nvPr/>
        </p:nvSpPr>
        <p:spPr>
          <a:xfrm>
            <a:off x="5864226" y="2487400"/>
            <a:ext cx="5479774" cy="1107996"/>
          </a:xfrm>
          <a:prstGeom prst="rect">
            <a:avLst/>
          </a:prstGeom>
          <a:noFill/>
        </p:spPr>
        <p:txBody>
          <a:bodyPr wrap="square">
            <a:spAutoFit/>
          </a:bodyPr>
          <a:lstStyle/>
          <a:p>
            <a:pPr lvl="0" fontAlgn="auto">
              <a:spcBef>
                <a:spcPts val="1200"/>
              </a:spcBef>
              <a:spcAft>
                <a:spcPts val="1200"/>
              </a:spcAft>
              <a:defRPr/>
            </a:pPr>
            <a:endParaRPr lang="en-SG" sz="2400" b="1" dirty="0">
              <a:latin typeface="Gill Sans MT" panose="020B0502020104020203" pitchFamily="34" charset="0"/>
            </a:endParaRPr>
          </a:p>
          <a:p>
            <a:r>
              <a:rPr lang="en-SG" sz="3200" b="1" dirty="0">
                <a:solidFill>
                  <a:prstClr val="black"/>
                </a:solidFill>
                <a:latin typeface="Gill Sans MT" panose="020B0502020104020203" pitchFamily="34" charset="0"/>
                <a:cs typeface="Segoe UI" panose="020B0502040204020203" pitchFamily="34" charset="0"/>
              </a:rPr>
              <a:t>Automation Coverage</a:t>
            </a:r>
          </a:p>
        </p:txBody>
      </p:sp>
    </p:spTree>
    <p:extLst>
      <p:ext uri="{BB962C8B-B14F-4D97-AF65-F5344CB8AC3E}">
        <p14:creationId xmlns:p14="http://schemas.microsoft.com/office/powerpoint/2010/main" val="348906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CB1CFB-60A0-47FA-BDBA-2A77E7D8CD3B}"/>
              </a:ext>
            </a:extLst>
          </p:cNvPr>
          <p:cNvSpPr>
            <a:spLocks noGrp="1"/>
          </p:cNvSpPr>
          <p:nvPr>
            <p:ph type="body" sz="quarter" idx="13"/>
          </p:nvPr>
        </p:nvSpPr>
        <p:spPr>
          <a:xfrm>
            <a:off x="145992" y="78603"/>
            <a:ext cx="10573590" cy="596072"/>
          </a:xfrm>
        </p:spPr>
        <p:txBody>
          <a:bodyPr>
            <a:normAutofit/>
          </a:bodyPr>
          <a:lstStyle/>
          <a:p>
            <a:r>
              <a:rPr lang="en-US" dirty="0"/>
              <a:t>Automation Test coverage</a:t>
            </a:r>
          </a:p>
        </p:txBody>
      </p:sp>
      <p:sp>
        <p:nvSpPr>
          <p:cNvPr id="5" name="TextBox 4">
            <a:extLst>
              <a:ext uri="{FF2B5EF4-FFF2-40B4-BE49-F238E27FC236}">
                <a16:creationId xmlns:a16="http://schemas.microsoft.com/office/drawing/2014/main" id="{719A1991-7D27-46A3-B8D4-E10382B4D5FA}"/>
              </a:ext>
            </a:extLst>
          </p:cNvPr>
          <p:cNvSpPr txBox="1"/>
          <p:nvPr/>
        </p:nvSpPr>
        <p:spPr>
          <a:xfrm>
            <a:off x="6911162" y="1244097"/>
            <a:ext cx="4183912" cy="400110"/>
          </a:xfrm>
          <a:prstGeom prst="rect">
            <a:avLst/>
          </a:prstGeom>
          <a:noFill/>
        </p:spPr>
        <p:txBody>
          <a:bodyPr wrap="square" rtlCol="0">
            <a:spAutoFit/>
          </a:bodyPr>
          <a:lstStyle/>
          <a:p>
            <a:r>
              <a:rPr lang="en-US" sz="2000" b="1" dirty="0">
                <a:latin typeface="Gill Sans MT" panose="020B0502020104020203" pitchFamily="34" charset="0"/>
              </a:rPr>
              <a:t>Who did we speak to?</a:t>
            </a:r>
          </a:p>
        </p:txBody>
      </p:sp>
      <p:sp>
        <p:nvSpPr>
          <p:cNvPr id="10" name="TextBox 9">
            <a:extLst>
              <a:ext uri="{FF2B5EF4-FFF2-40B4-BE49-F238E27FC236}">
                <a16:creationId xmlns:a16="http://schemas.microsoft.com/office/drawing/2014/main" id="{C43096E8-FDA2-46E0-A0EA-E65F1A717082}"/>
              </a:ext>
            </a:extLst>
          </p:cNvPr>
          <p:cNvSpPr txBox="1"/>
          <p:nvPr/>
        </p:nvSpPr>
        <p:spPr>
          <a:xfrm>
            <a:off x="1238695" y="1831288"/>
            <a:ext cx="478642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Policy, Billing, Claims and Forms Automated cases </a:t>
            </a:r>
          </a:p>
          <a:p>
            <a:pPr marL="285750" indent="-285750">
              <a:buFont typeface="Arial" panose="020B0604020202020204" pitchFamily="34" charset="0"/>
              <a:buChar char="•"/>
            </a:pPr>
            <a:r>
              <a:rPr lang="en-US" sz="2000" dirty="0">
                <a:latin typeface="Gill Sans MT" panose="020B0502020104020203" pitchFamily="34" charset="0"/>
              </a:rPr>
              <a:t>Use Case – Automated Test Case traceability Metrics</a:t>
            </a:r>
          </a:p>
          <a:p>
            <a:pPr marL="285750" indent="-285750">
              <a:buFont typeface="Arial" panose="020B0604020202020204" pitchFamily="34" charset="0"/>
              <a:buChar char="•"/>
            </a:pPr>
            <a:r>
              <a:rPr lang="en-US" sz="2000" dirty="0">
                <a:latin typeface="Gill Sans MT" panose="020B0502020104020203" pitchFamily="34" charset="0"/>
              </a:rPr>
              <a:t>Automation Challenges and Defects </a:t>
            </a:r>
          </a:p>
        </p:txBody>
      </p:sp>
      <p:pic>
        <p:nvPicPr>
          <p:cNvPr id="12" name="Graphic 11" descr="Checklist">
            <a:extLst>
              <a:ext uri="{FF2B5EF4-FFF2-40B4-BE49-F238E27FC236}">
                <a16:creationId xmlns:a16="http://schemas.microsoft.com/office/drawing/2014/main" id="{251BDBE2-2D90-4D99-B2B8-2658768478E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4295" y="2085386"/>
            <a:ext cx="914400" cy="914400"/>
          </a:xfrm>
          <a:prstGeom prst="rect">
            <a:avLst/>
          </a:prstGeom>
        </p:spPr>
      </p:pic>
      <p:sp>
        <p:nvSpPr>
          <p:cNvPr id="13" name="TextBox 12">
            <a:extLst>
              <a:ext uri="{FF2B5EF4-FFF2-40B4-BE49-F238E27FC236}">
                <a16:creationId xmlns:a16="http://schemas.microsoft.com/office/drawing/2014/main" id="{65419530-4E9D-401F-8C3E-7A852926B234}"/>
              </a:ext>
            </a:extLst>
          </p:cNvPr>
          <p:cNvSpPr txBox="1"/>
          <p:nvPr/>
        </p:nvSpPr>
        <p:spPr>
          <a:xfrm>
            <a:off x="2248786" y="4211104"/>
            <a:ext cx="4183912" cy="400110"/>
          </a:xfrm>
          <a:prstGeom prst="rect">
            <a:avLst/>
          </a:prstGeom>
          <a:noFill/>
        </p:spPr>
        <p:txBody>
          <a:bodyPr wrap="square" rtlCol="0">
            <a:spAutoFit/>
          </a:bodyPr>
          <a:lstStyle/>
          <a:p>
            <a:r>
              <a:rPr lang="en-US" sz="2000" b="1" dirty="0">
                <a:latin typeface="Gill Sans MT" panose="020B0502020104020203" pitchFamily="34" charset="0"/>
              </a:rPr>
              <a:t>What did we do?</a:t>
            </a:r>
          </a:p>
        </p:txBody>
      </p:sp>
      <p:pic>
        <p:nvPicPr>
          <p:cNvPr id="15" name="Graphic 14" descr="Boardroom">
            <a:extLst>
              <a:ext uri="{FF2B5EF4-FFF2-40B4-BE49-F238E27FC236}">
                <a16:creationId xmlns:a16="http://schemas.microsoft.com/office/drawing/2014/main" id="{808F66C2-350F-4317-BF72-236156C3FC3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464594" y="2085386"/>
            <a:ext cx="914400" cy="914400"/>
          </a:xfrm>
          <a:prstGeom prst="rect">
            <a:avLst/>
          </a:prstGeom>
        </p:spPr>
      </p:pic>
      <p:sp>
        <p:nvSpPr>
          <p:cNvPr id="16" name="TextBox 15">
            <a:extLst>
              <a:ext uri="{FF2B5EF4-FFF2-40B4-BE49-F238E27FC236}">
                <a16:creationId xmlns:a16="http://schemas.microsoft.com/office/drawing/2014/main" id="{8084B041-5B55-4CE2-8A65-1D6552F283A9}"/>
              </a:ext>
            </a:extLst>
          </p:cNvPr>
          <p:cNvSpPr txBox="1"/>
          <p:nvPr/>
        </p:nvSpPr>
        <p:spPr>
          <a:xfrm>
            <a:off x="7483549" y="1985176"/>
            <a:ext cx="4470991"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Onsite Delivery Manager</a:t>
            </a:r>
          </a:p>
          <a:p>
            <a:pPr marL="285750" indent="-285750">
              <a:buFont typeface="Arial" panose="020B0604020202020204" pitchFamily="34" charset="0"/>
              <a:buChar char="•"/>
            </a:pPr>
            <a:r>
              <a:rPr lang="en-US" sz="2000" dirty="0">
                <a:latin typeface="Gill Sans MT" panose="020B0502020104020203" pitchFamily="34" charset="0"/>
              </a:rPr>
              <a:t>Value Stream Leads in India</a:t>
            </a:r>
          </a:p>
          <a:p>
            <a:pPr marL="285750" indent="-285750">
              <a:buFont typeface="Arial" panose="020B0604020202020204" pitchFamily="34" charset="0"/>
              <a:buChar char="•"/>
            </a:pPr>
            <a:r>
              <a:rPr lang="en-US" sz="2000" dirty="0">
                <a:latin typeface="Gill Sans MT" panose="020B0502020104020203" pitchFamily="34" charset="0"/>
              </a:rPr>
              <a:t>Project Manager India</a:t>
            </a:r>
          </a:p>
          <a:p>
            <a:pPr marL="285750" indent="-285750">
              <a:buFont typeface="Arial" panose="020B0604020202020204" pitchFamily="34" charset="0"/>
              <a:buChar char="•"/>
            </a:pPr>
            <a:r>
              <a:rPr lang="en-US" sz="2000" dirty="0">
                <a:latin typeface="Gill Sans MT" panose="020B0502020104020203" pitchFamily="34" charset="0"/>
              </a:rPr>
              <a:t>Automation QA team members</a:t>
            </a:r>
          </a:p>
        </p:txBody>
      </p:sp>
      <p:cxnSp>
        <p:nvCxnSpPr>
          <p:cNvPr id="18" name="Straight Connector 17">
            <a:extLst>
              <a:ext uri="{FF2B5EF4-FFF2-40B4-BE49-F238E27FC236}">
                <a16:creationId xmlns:a16="http://schemas.microsoft.com/office/drawing/2014/main" id="{49B3831D-3DA3-410F-9BB0-38676BC31730}"/>
              </a:ext>
            </a:extLst>
          </p:cNvPr>
          <p:cNvCxnSpPr/>
          <p:nvPr/>
        </p:nvCxnSpPr>
        <p:spPr>
          <a:xfrm>
            <a:off x="6166884" y="1360967"/>
            <a:ext cx="0" cy="274320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A4FB08-F58A-4418-A3C5-C796BB252350}"/>
              </a:ext>
            </a:extLst>
          </p:cNvPr>
          <p:cNvSpPr txBox="1"/>
          <p:nvPr/>
        </p:nvSpPr>
        <p:spPr>
          <a:xfrm>
            <a:off x="666308" y="1240367"/>
            <a:ext cx="4183912" cy="400110"/>
          </a:xfrm>
          <a:prstGeom prst="rect">
            <a:avLst/>
          </a:prstGeom>
          <a:noFill/>
        </p:spPr>
        <p:txBody>
          <a:bodyPr wrap="square" rtlCol="0">
            <a:spAutoFit/>
          </a:bodyPr>
          <a:lstStyle/>
          <a:p>
            <a:r>
              <a:rPr lang="en-US" sz="2000" b="1" dirty="0">
                <a:latin typeface="Gill Sans MT" panose="020B0502020104020203" pitchFamily="34" charset="0"/>
              </a:rPr>
              <a:t>What did we look at?</a:t>
            </a:r>
          </a:p>
        </p:txBody>
      </p:sp>
      <p:pic>
        <p:nvPicPr>
          <p:cNvPr id="21" name="Graphic 20" descr="Person eating">
            <a:extLst>
              <a:ext uri="{FF2B5EF4-FFF2-40B4-BE49-F238E27FC236}">
                <a16:creationId xmlns:a16="http://schemas.microsoft.com/office/drawing/2014/main" id="{28A4A4F3-2B39-4EC1-8D13-913F903967B5}"/>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326758" y="4772070"/>
            <a:ext cx="914400" cy="914400"/>
          </a:xfrm>
          <a:prstGeom prst="rect">
            <a:avLst/>
          </a:prstGeom>
        </p:spPr>
      </p:pic>
      <p:sp>
        <p:nvSpPr>
          <p:cNvPr id="22" name="TextBox 21">
            <a:extLst>
              <a:ext uri="{FF2B5EF4-FFF2-40B4-BE49-F238E27FC236}">
                <a16:creationId xmlns:a16="http://schemas.microsoft.com/office/drawing/2014/main" id="{2539179C-806C-4270-8404-9D23CC96FD3B}"/>
              </a:ext>
            </a:extLst>
          </p:cNvPr>
          <p:cNvSpPr txBox="1"/>
          <p:nvPr/>
        </p:nvSpPr>
        <p:spPr>
          <a:xfrm>
            <a:off x="3702789" y="4825989"/>
            <a:ext cx="669053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ill Sans MT" panose="020B0502020104020203" pitchFamily="34" charset="0"/>
              </a:rPr>
              <a:t>Analyzed Automation cases and tools used </a:t>
            </a:r>
          </a:p>
          <a:p>
            <a:pPr marL="285750" indent="-285750">
              <a:buFont typeface="Arial" panose="020B0604020202020204" pitchFamily="34" charset="0"/>
              <a:buChar char="•"/>
            </a:pPr>
            <a:r>
              <a:rPr lang="en-US" sz="2000" dirty="0">
                <a:latin typeface="Gill Sans MT" panose="020B0502020104020203" pitchFamily="34" charset="0"/>
              </a:rPr>
              <a:t>Analyzed Automation coverage w.r.t Use Cases </a:t>
            </a:r>
          </a:p>
          <a:p>
            <a:pPr marL="285750" indent="-285750">
              <a:buFont typeface="Arial" panose="020B0604020202020204" pitchFamily="34" charset="0"/>
              <a:buChar char="•"/>
            </a:pPr>
            <a:r>
              <a:rPr lang="en-US" sz="2000" dirty="0">
                <a:latin typeface="Gill Sans MT" panose="020B0502020104020203" pitchFamily="34" charset="0"/>
              </a:rPr>
              <a:t>Analyzed reasons for non automatable cases</a:t>
            </a:r>
          </a:p>
          <a:p>
            <a:pPr marL="285750" indent="-285750">
              <a:buFont typeface="Arial" panose="020B0604020202020204" pitchFamily="34" charset="0"/>
              <a:buChar char="•"/>
            </a:pPr>
            <a:r>
              <a:rPr lang="en-US" sz="2000" dirty="0">
                <a:latin typeface="Gill Sans MT" panose="020B0502020104020203" pitchFamily="34" charset="0"/>
              </a:rPr>
              <a:t>Reviewed Automation Traceability w.r.t. Use cases</a:t>
            </a:r>
          </a:p>
        </p:txBody>
      </p:sp>
    </p:spTree>
    <p:extLst>
      <p:ext uri="{BB962C8B-B14F-4D97-AF65-F5344CB8AC3E}">
        <p14:creationId xmlns:p14="http://schemas.microsoft.com/office/powerpoint/2010/main" val="15524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CB1CFB-60A0-47FA-BDBA-2A77E7D8CD3B}"/>
              </a:ext>
            </a:extLst>
          </p:cNvPr>
          <p:cNvSpPr>
            <a:spLocks noGrp="1"/>
          </p:cNvSpPr>
          <p:nvPr>
            <p:ph type="body" sz="quarter" idx="13"/>
          </p:nvPr>
        </p:nvSpPr>
        <p:spPr>
          <a:xfrm>
            <a:off x="145992" y="78603"/>
            <a:ext cx="10573590" cy="596072"/>
          </a:xfrm>
        </p:spPr>
        <p:txBody>
          <a:bodyPr>
            <a:normAutofit/>
          </a:bodyPr>
          <a:lstStyle/>
          <a:p>
            <a:r>
              <a:rPr lang="en-US" dirty="0"/>
              <a:t>Automation Test Coverage</a:t>
            </a:r>
          </a:p>
        </p:txBody>
      </p:sp>
      <p:sp>
        <p:nvSpPr>
          <p:cNvPr id="4" name="TextBox 3"/>
          <p:cNvSpPr txBox="1"/>
          <p:nvPr/>
        </p:nvSpPr>
        <p:spPr>
          <a:xfrm>
            <a:off x="456205" y="1064147"/>
            <a:ext cx="54236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Automation Test Coverage</a:t>
            </a:r>
            <a:endParaRPr kumimoji="0" lang="en-GB"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5" name="Rectangle 4">
            <a:extLst>
              <a:ext uri="{FF2B5EF4-FFF2-40B4-BE49-F238E27FC236}">
                <a16:creationId xmlns:a16="http://schemas.microsoft.com/office/drawing/2014/main" id="{992AAEE8-77A5-42DA-9E6E-DE50FB3CC62D}"/>
              </a:ext>
            </a:extLst>
          </p:cNvPr>
          <p:cNvSpPr/>
          <p:nvPr/>
        </p:nvSpPr>
        <p:spPr>
          <a:xfrm>
            <a:off x="7894673" y="1823484"/>
            <a:ext cx="3859791" cy="39990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lvl="0">
              <a:defRPr/>
            </a:pPr>
            <a:r>
              <a:rPr lang="en-US" sz="2000" b="1" u="sng" dirty="0">
                <a:solidFill>
                  <a:schemeClr val="bg1"/>
                </a:solidFill>
                <a:latin typeface="Gill Sans MT" panose="020B0502020104020203" pitchFamily="34" charset="0"/>
              </a:rPr>
              <a:t>Key Observations</a:t>
            </a:r>
            <a:r>
              <a:rPr lang="en-US" sz="2000" dirty="0">
                <a:solidFill>
                  <a:schemeClr val="bg1"/>
                </a:solidFill>
                <a:latin typeface="Gill Sans MT" panose="020B0502020104020203" pitchFamily="34" charset="0"/>
              </a:rPr>
              <a:t>:</a:t>
            </a:r>
          </a:p>
          <a:p>
            <a:pPr marL="342900" indent="-342900">
              <a:lnSpc>
                <a:spcPct val="150000"/>
              </a:lnSpc>
              <a:buFont typeface="Wingdings" panose="05000000000000000000" pitchFamily="2" charset="2"/>
              <a:buChar char="§"/>
              <a:defRPr/>
            </a:pPr>
            <a:r>
              <a:rPr lang="en-GB" sz="2000" dirty="0">
                <a:solidFill>
                  <a:schemeClr val="bg1"/>
                </a:solidFill>
                <a:latin typeface="Gill Sans MT" panose="020B0502020104020203" pitchFamily="34" charset="0"/>
              </a:rPr>
              <a:t>Challenge in automating Multiuser validations </a:t>
            </a:r>
          </a:p>
          <a:p>
            <a:pPr marL="342900" indent="-342900">
              <a:lnSpc>
                <a:spcPct val="150000"/>
              </a:lnSpc>
              <a:buFont typeface="Wingdings" panose="05000000000000000000" pitchFamily="2" charset="2"/>
              <a:buChar char="§"/>
              <a:defRPr/>
            </a:pPr>
            <a:r>
              <a:rPr lang="en-GB" sz="2000" dirty="0">
                <a:solidFill>
                  <a:schemeClr val="bg1"/>
                </a:solidFill>
                <a:latin typeface="Gill Sans MT" panose="020B0502020104020203" pitchFamily="34" charset="0"/>
              </a:rPr>
              <a:t>Back dated and State suspension related transactions cannot be automated. </a:t>
            </a:r>
          </a:p>
          <a:p>
            <a:pPr marL="342900" indent="-342900">
              <a:lnSpc>
                <a:spcPct val="150000"/>
              </a:lnSpc>
              <a:buFont typeface="Wingdings" panose="05000000000000000000" pitchFamily="2" charset="2"/>
              <a:buChar char="§"/>
              <a:defRPr/>
            </a:pPr>
            <a:r>
              <a:rPr lang="en-GB" sz="2000" dirty="0">
                <a:solidFill>
                  <a:schemeClr val="bg1"/>
                </a:solidFill>
                <a:latin typeface="Gill Sans MT" panose="020B0502020104020203" pitchFamily="34" charset="0"/>
              </a:rPr>
              <a:t>Batch Payment , Back end process are not feasible for automation. </a:t>
            </a:r>
          </a:p>
          <a:p>
            <a:pPr marL="285750" indent="-285750" algn="ctr">
              <a:buFont typeface="Wingdings" panose="05000000000000000000" pitchFamily="2" charset="2"/>
              <a:buChar char="§"/>
            </a:pPr>
            <a:endParaRPr lang="en-US" dirty="0">
              <a:solidFill>
                <a:schemeClr val="bg1"/>
              </a:solidFill>
            </a:endParaRPr>
          </a:p>
        </p:txBody>
      </p:sp>
      <p:graphicFrame>
        <p:nvGraphicFramePr>
          <p:cNvPr id="6" name="Table 5">
            <a:extLst>
              <a:ext uri="{FF2B5EF4-FFF2-40B4-BE49-F238E27FC236}">
                <a16:creationId xmlns:a16="http://schemas.microsoft.com/office/drawing/2014/main" id="{8D857B59-AC69-444F-9F4B-CC6E415BA3A8}"/>
              </a:ext>
            </a:extLst>
          </p:cNvPr>
          <p:cNvGraphicFramePr>
            <a:graphicFrameLocks noGrp="1"/>
          </p:cNvGraphicFramePr>
          <p:nvPr>
            <p:extLst>
              <p:ext uri="{D42A27DB-BD31-4B8C-83A1-F6EECF244321}">
                <p14:modId xmlns:p14="http://schemas.microsoft.com/office/powerpoint/2010/main" val="1005805755"/>
              </p:ext>
            </p:extLst>
          </p:nvPr>
        </p:nvGraphicFramePr>
        <p:xfrm>
          <a:off x="242544" y="1823484"/>
          <a:ext cx="7277119" cy="3999039"/>
        </p:xfrm>
        <a:graphic>
          <a:graphicData uri="http://schemas.openxmlformats.org/drawingml/2006/table">
            <a:tbl>
              <a:tblPr firstRow="1" firstCol="1" bandRow="1">
                <a:tableStyleId>{9D7B26C5-4107-4FEC-AEDC-1716B250A1EF}</a:tableStyleId>
              </a:tblPr>
              <a:tblGrid>
                <a:gridCol w="1387217">
                  <a:extLst>
                    <a:ext uri="{9D8B030D-6E8A-4147-A177-3AD203B41FA5}">
                      <a16:colId xmlns:a16="http://schemas.microsoft.com/office/drawing/2014/main" val="2269538895"/>
                    </a:ext>
                  </a:extLst>
                </a:gridCol>
                <a:gridCol w="1500160">
                  <a:extLst>
                    <a:ext uri="{9D8B030D-6E8A-4147-A177-3AD203B41FA5}">
                      <a16:colId xmlns:a16="http://schemas.microsoft.com/office/drawing/2014/main" val="3161189885"/>
                    </a:ext>
                  </a:extLst>
                </a:gridCol>
                <a:gridCol w="1577852">
                  <a:extLst>
                    <a:ext uri="{9D8B030D-6E8A-4147-A177-3AD203B41FA5}">
                      <a16:colId xmlns:a16="http://schemas.microsoft.com/office/drawing/2014/main" val="1715700230"/>
                    </a:ext>
                  </a:extLst>
                </a:gridCol>
                <a:gridCol w="1510317">
                  <a:extLst>
                    <a:ext uri="{9D8B030D-6E8A-4147-A177-3AD203B41FA5}">
                      <a16:colId xmlns:a16="http://schemas.microsoft.com/office/drawing/2014/main" val="676708602"/>
                    </a:ext>
                  </a:extLst>
                </a:gridCol>
                <a:gridCol w="1301573">
                  <a:extLst>
                    <a:ext uri="{9D8B030D-6E8A-4147-A177-3AD203B41FA5}">
                      <a16:colId xmlns:a16="http://schemas.microsoft.com/office/drawing/2014/main" val="1371251548"/>
                    </a:ext>
                  </a:extLst>
                </a:gridCol>
              </a:tblGrid>
              <a:tr h="1435910">
                <a:tc>
                  <a:txBody>
                    <a:bodyPr/>
                    <a:lstStyle/>
                    <a:p>
                      <a:pPr algn="ctr">
                        <a:spcAft>
                          <a:spcPts val="0"/>
                        </a:spcAft>
                      </a:pPr>
                      <a:r>
                        <a:rPr lang="en-IN" sz="2000" b="1" dirty="0">
                          <a:effectLst/>
                          <a:latin typeface="Gill Sans MT" panose="020B0502020104020203" pitchFamily="34" charset="0"/>
                        </a:rPr>
                        <a:t> Value Stream</a:t>
                      </a:r>
                      <a:endParaRPr lang="en-IN" sz="2000" b="1" dirty="0">
                        <a:effectLst/>
                        <a:latin typeface="Gill Sans MT" panose="020B0502020104020203" pitchFamily="34" charset="0"/>
                        <a:ea typeface="Calibri" panose="020F0502020204030204" pitchFamily="34" charset="0"/>
                      </a:endParaRPr>
                    </a:p>
                  </a:txBody>
                  <a:tcPr marL="68580" marR="68580" marT="0" marB="0" anchor="ctr"/>
                </a:tc>
                <a:tc>
                  <a:txBody>
                    <a:bodyPr/>
                    <a:lstStyle/>
                    <a:p>
                      <a:pPr algn="ctr">
                        <a:spcAft>
                          <a:spcPts val="0"/>
                        </a:spcAft>
                      </a:pPr>
                      <a:r>
                        <a:rPr lang="en-IN" sz="2000" b="1" dirty="0">
                          <a:effectLst/>
                          <a:latin typeface="Gill Sans MT" panose="020B0502020104020203" pitchFamily="34" charset="0"/>
                          <a:ea typeface="Calibri" panose="020F0502020204030204" pitchFamily="34" charset="0"/>
                        </a:rPr>
                        <a:t>Total Regression cases</a:t>
                      </a:r>
                      <a:r>
                        <a:rPr lang="en-IN" sz="2000" b="1" baseline="0" dirty="0">
                          <a:effectLst/>
                          <a:latin typeface="Gill Sans MT" panose="020B0502020104020203" pitchFamily="34" charset="0"/>
                          <a:ea typeface="Calibri" panose="020F0502020204030204" pitchFamily="34" charset="0"/>
                        </a:rPr>
                        <a:t> for UC’s</a:t>
                      </a:r>
                      <a:endParaRPr lang="en-IN" sz="2000" b="1" dirty="0">
                        <a:effectLst/>
                        <a:latin typeface="Gill Sans MT" panose="020B0502020104020203" pitchFamily="34" charset="0"/>
                        <a:ea typeface="Calibri" panose="020F0502020204030204" pitchFamily="34" charset="0"/>
                      </a:endParaRPr>
                    </a:p>
                  </a:txBody>
                  <a:tcPr marL="68580" marR="68580" marT="0" marB="0" anchor="ctr"/>
                </a:tc>
                <a:tc>
                  <a:txBody>
                    <a:bodyPr/>
                    <a:lstStyle/>
                    <a:p>
                      <a:pPr algn="ctr">
                        <a:spcAft>
                          <a:spcPts val="0"/>
                        </a:spcAft>
                      </a:pPr>
                      <a:r>
                        <a:rPr lang="en-IN" sz="2000" b="1" dirty="0">
                          <a:effectLst/>
                          <a:latin typeface="Gill Sans MT" panose="020B0502020104020203" pitchFamily="34" charset="0"/>
                          <a:ea typeface="Calibri" panose="020F0502020204030204" pitchFamily="34" charset="0"/>
                        </a:rPr>
                        <a:t>Total TC’s automable </a:t>
                      </a:r>
                    </a:p>
                  </a:txBody>
                  <a:tcPr marL="68580" marR="68580" marT="0" marB="0" anchor="ctr"/>
                </a:tc>
                <a:tc>
                  <a:txBody>
                    <a:bodyPr/>
                    <a:lstStyle/>
                    <a:p>
                      <a:pPr algn="ctr">
                        <a:spcAft>
                          <a:spcPts val="0"/>
                        </a:spcAft>
                      </a:pPr>
                      <a:r>
                        <a:rPr lang="en-IN" sz="2000" b="1" dirty="0">
                          <a:effectLst/>
                          <a:latin typeface="Gill Sans MT" panose="020B0502020104020203" pitchFamily="34" charset="0"/>
                          <a:ea typeface="Calibri" panose="020F0502020204030204" pitchFamily="34" charset="0"/>
                        </a:rPr>
                        <a:t>TC’s automated as of NOW</a:t>
                      </a:r>
                      <a:r>
                        <a:rPr lang="en-IN" sz="2000" b="1" baseline="0" dirty="0">
                          <a:effectLst/>
                          <a:latin typeface="Gill Sans MT" panose="020B0502020104020203" pitchFamily="34" charset="0"/>
                          <a:ea typeface="Calibri" panose="020F0502020204030204" pitchFamily="34" charset="0"/>
                        </a:rPr>
                        <a:t> </a:t>
                      </a:r>
                      <a:endParaRPr lang="en-IN" sz="2000" b="1" dirty="0">
                        <a:effectLst/>
                        <a:latin typeface="Gill Sans MT" panose="020B0502020104020203" pitchFamily="34" charset="0"/>
                        <a:ea typeface="Calibri" panose="020F0502020204030204" pitchFamily="34" charset="0"/>
                      </a:endParaRPr>
                    </a:p>
                  </a:txBody>
                  <a:tcPr marL="68580" marR="68580" marT="0" marB="0" anchor="ctr"/>
                </a:tc>
                <a:tc>
                  <a:txBody>
                    <a:bodyPr/>
                    <a:lstStyle/>
                    <a:p>
                      <a:pPr algn="ctr">
                        <a:spcAft>
                          <a:spcPts val="0"/>
                        </a:spcAft>
                      </a:pPr>
                      <a:r>
                        <a:rPr lang="en-IN" sz="2000" b="1" dirty="0">
                          <a:effectLst/>
                          <a:latin typeface="Gill Sans MT" panose="020B0502020104020203" pitchFamily="34" charset="0"/>
                          <a:ea typeface="Calibri" panose="020F0502020204030204" pitchFamily="34" charset="0"/>
                        </a:rPr>
                        <a:t>TC</a:t>
                      </a:r>
                      <a:r>
                        <a:rPr lang="en-IN" sz="2000" b="1" baseline="0" dirty="0">
                          <a:effectLst/>
                          <a:latin typeface="Gill Sans MT" panose="020B0502020104020203" pitchFamily="34" charset="0"/>
                          <a:ea typeface="Calibri" panose="020F0502020204030204" pitchFamily="34" charset="0"/>
                        </a:rPr>
                        <a:t> not automable </a:t>
                      </a:r>
                      <a:endParaRPr lang="en-IN" sz="2000" b="1" dirty="0">
                        <a:effectLst/>
                        <a:latin typeface="Gill Sans MT" panose="020B0502020104020203"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445106240"/>
                  </a:ext>
                </a:extLst>
              </a:tr>
              <a:tr h="476716">
                <a:tc>
                  <a:txBody>
                    <a:bodyPr/>
                    <a:lstStyle/>
                    <a:p>
                      <a:pPr algn="ctr">
                        <a:spcAft>
                          <a:spcPts val="0"/>
                        </a:spcAft>
                      </a:pPr>
                      <a:r>
                        <a:rPr lang="en-IN" sz="1800" b="0" dirty="0">
                          <a:effectLst/>
                          <a:latin typeface="Gill Sans MT" panose="020B0502020104020203" pitchFamily="34" charset="0"/>
                        </a:rPr>
                        <a:t>Policy</a:t>
                      </a:r>
                      <a:endParaRPr lang="en-IN" sz="1800" b="0" dirty="0">
                        <a:solidFill>
                          <a:schemeClr val="bg1"/>
                        </a:solidFill>
                        <a:effectLst/>
                        <a:latin typeface="Gill Sans MT" panose="020B0502020104020203" pitchFamily="34" charset="0"/>
                        <a:ea typeface="Calibri" panose="020F0502020204030204" pitchFamily="34" charset="0"/>
                      </a:endParaRPr>
                    </a:p>
                  </a:txBody>
                  <a:tcPr marL="68580" marR="68580" marT="0" marB="0" anchor="b"/>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22</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16</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14</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8</a:t>
                      </a:r>
                    </a:p>
                  </a:txBody>
                  <a:tcPr marL="68580" marR="68580" marT="0" marB="0" anchor="ctr"/>
                </a:tc>
                <a:extLst>
                  <a:ext uri="{0D108BD9-81ED-4DB2-BD59-A6C34878D82A}">
                    <a16:rowId xmlns:a16="http://schemas.microsoft.com/office/drawing/2014/main" val="36289725"/>
                  </a:ext>
                </a:extLst>
              </a:tr>
              <a:tr h="476716">
                <a:tc>
                  <a:txBody>
                    <a:bodyPr/>
                    <a:lstStyle/>
                    <a:p>
                      <a:pPr algn="ctr">
                        <a:spcAft>
                          <a:spcPts val="0"/>
                        </a:spcAft>
                      </a:pPr>
                      <a:r>
                        <a:rPr lang="en-IN" sz="1800" b="0" dirty="0">
                          <a:effectLst/>
                          <a:latin typeface="Gill Sans MT" panose="020B0502020104020203" pitchFamily="34" charset="0"/>
                        </a:rPr>
                        <a:t>Call Centre</a:t>
                      </a:r>
                      <a:endParaRPr lang="en-IN" sz="1800" b="0" dirty="0">
                        <a:solidFill>
                          <a:schemeClr val="bg1"/>
                        </a:solidFill>
                        <a:effectLst/>
                        <a:latin typeface="Gill Sans MT" panose="020B0502020104020203" pitchFamily="34" charset="0"/>
                        <a:ea typeface="Calibri" panose="020F0502020204030204" pitchFamily="34" charset="0"/>
                      </a:endParaRPr>
                    </a:p>
                  </a:txBody>
                  <a:tcPr marL="68580" marR="68580" marT="0" marB="0" anchor="b"/>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16</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14</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14</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2</a:t>
                      </a:r>
                    </a:p>
                  </a:txBody>
                  <a:tcPr marL="68580" marR="68580" marT="0" marB="0" anchor="ctr"/>
                </a:tc>
                <a:extLst>
                  <a:ext uri="{0D108BD9-81ED-4DB2-BD59-A6C34878D82A}">
                    <a16:rowId xmlns:a16="http://schemas.microsoft.com/office/drawing/2014/main" val="1418953518"/>
                  </a:ext>
                </a:extLst>
              </a:tr>
              <a:tr h="476716">
                <a:tc>
                  <a:txBody>
                    <a:bodyPr/>
                    <a:lstStyle/>
                    <a:p>
                      <a:pPr algn="ctr">
                        <a:spcAft>
                          <a:spcPts val="0"/>
                        </a:spcAft>
                      </a:pPr>
                      <a:r>
                        <a:rPr lang="en-IN" sz="1800" b="0" dirty="0">
                          <a:effectLst/>
                          <a:latin typeface="Gill Sans MT" panose="020B0502020104020203" pitchFamily="34" charset="0"/>
                        </a:rPr>
                        <a:t>Billing</a:t>
                      </a:r>
                      <a:endParaRPr lang="en-IN" sz="1800" b="0" dirty="0">
                        <a:solidFill>
                          <a:schemeClr val="bg1"/>
                        </a:solidFill>
                        <a:effectLst/>
                        <a:latin typeface="Gill Sans MT" panose="020B0502020104020203" pitchFamily="34" charset="0"/>
                        <a:ea typeface="Calibri" panose="020F0502020204030204" pitchFamily="34" charset="0"/>
                      </a:endParaRPr>
                    </a:p>
                  </a:txBody>
                  <a:tcPr marL="68580" marR="68580" marT="0" marB="0" anchor="b"/>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61</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26</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10</a:t>
                      </a:r>
                    </a:p>
                  </a:txBody>
                  <a:tcPr marL="68580" marR="68580" marT="0" marB="0" anchor="ctr"/>
                </a:tc>
                <a:tc>
                  <a:txBody>
                    <a:bodyPr/>
                    <a:lstStyle/>
                    <a:p>
                      <a:pPr algn="ctr">
                        <a:spcAft>
                          <a:spcPts val="0"/>
                        </a:spcAft>
                      </a:pPr>
                      <a:r>
                        <a:rPr lang="en-IN" sz="1800" b="0" dirty="0">
                          <a:solidFill>
                            <a:schemeClr val="tx1"/>
                          </a:solidFill>
                          <a:effectLst/>
                          <a:latin typeface="Gill Sans MT" panose="020B0502020104020203" pitchFamily="34" charset="0"/>
                          <a:ea typeface="Calibri" panose="020F0502020204030204" pitchFamily="34" charset="0"/>
                        </a:rPr>
                        <a:t>35</a:t>
                      </a:r>
                    </a:p>
                  </a:txBody>
                  <a:tcPr marL="68580" marR="68580" marT="0" marB="0" anchor="ctr"/>
                </a:tc>
                <a:extLst>
                  <a:ext uri="{0D108BD9-81ED-4DB2-BD59-A6C34878D82A}">
                    <a16:rowId xmlns:a16="http://schemas.microsoft.com/office/drawing/2014/main" val="953871646"/>
                  </a:ext>
                </a:extLst>
              </a:tr>
              <a:tr h="11329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0" dirty="0">
                        <a:solidFill>
                          <a:schemeClr val="bg1"/>
                        </a:solidFill>
                        <a:effectLst/>
                        <a:latin typeface="Gill Sans MT" panose="020B0502020104020203" pitchFamily="34" charset="0"/>
                        <a:ea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dirty="0" err="1">
                          <a:solidFill>
                            <a:schemeClr val="bg1"/>
                          </a:solidFill>
                          <a:effectLst/>
                          <a:latin typeface="Gill Sans MT" panose="020B0502020104020203" pitchFamily="34" charset="0"/>
                          <a:ea typeface="Calibri" panose="020F0502020204030204" pitchFamily="34" charset="0"/>
                        </a:rPr>
                        <a:t>i</a:t>
                      </a:r>
                      <a:r>
                        <a:rPr lang="en-IN" sz="1800" b="0" dirty="0" err="1">
                          <a:effectLst/>
                          <a:latin typeface="Gill Sans MT" panose="020B0502020104020203" pitchFamily="34" charset="0"/>
                        </a:rPr>
                        <a:t>Claims</a:t>
                      </a:r>
                      <a:endParaRPr lang="en-IN" sz="1800" b="0" dirty="0">
                        <a:solidFill>
                          <a:schemeClr val="bg1"/>
                        </a:solidFill>
                        <a:effectLst/>
                        <a:latin typeface="Gill Sans MT" panose="020B0502020104020203" pitchFamily="34" charset="0"/>
                        <a:ea typeface="Calibri" panose="020F0502020204030204" pitchFamily="34" charset="0"/>
                      </a:endParaRPr>
                    </a:p>
                    <a:p>
                      <a:pPr algn="ctr">
                        <a:spcAft>
                          <a:spcPts val="0"/>
                        </a:spcAft>
                      </a:pPr>
                      <a:r>
                        <a:rPr lang="en-IN" sz="1800" b="0" dirty="0">
                          <a:solidFill>
                            <a:schemeClr val="bg1"/>
                          </a:solidFill>
                          <a:effectLst/>
                          <a:latin typeface="Gill Sans MT" panose="020B0502020104020203" pitchFamily="34" charset="0"/>
                          <a:ea typeface="Calibri" panose="020F0502020204030204" pitchFamily="34" charset="0"/>
                        </a:rPr>
                        <a:t>Ms</a:t>
                      </a:r>
                    </a:p>
                  </a:txBody>
                  <a:tcPr marL="68580" marR="68580" marT="0" marB="0" anchor="b"/>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57</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45</a:t>
                      </a:r>
                    </a:p>
                  </a:txBody>
                  <a:tcPr marL="68580" marR="68580" marT="0" marB="0" anchor="ctr"/>
                </a:tc>
                <a:tc>
                  <a:txBody>
                    <a:bodyPr/>
                    <a:lstStyle/>
                    <a:p>
                      <a:pPr algn="ctr">
                        <a:spcAft>
                          <a:spcPts val="0"/>
                        </a:spcAft>
                      </a:pPr>
                      <a:r>
                        <a:rPr lang="en-IN" sz="1800" dirty="0">
                          <a:effectLst/>
                          <a:latin typeface="Gill Sans MT" panose="020B0502020104020203" pitchFamily="34" charset="0"/>
                          <a:ea typeface="Calibri" panose="020F0502020204030204" pitchFamily="34" charset="0"/>
                        </a:rPr>
                        <a:t>17</a:t>
                      </a:r>
                    </a:p>
                  </a:txBody>
                  <a:tcPr marL="68580" marR="68580" marT="0" marB="0" anchor="ctr"/>
                </a:tc>
                <a:tc>
                  <a:txBody>
                    <a:bodyPr/>
                    <a:lstStyle/>
                    <a:p>
                      <a:pPr algn="ctr">
                        <a:spcAft>
                          <a:spcPts val="0"/>
                        </a:spcAft>
                      </a:pPr>
                      <a:r>
                        <a:rPr lang="en-IN" sz="1800" b="0" dirty="0">
                          <a:solidFill>
                            <a:schemeClr val="tx1"/>
                          </a:solidFill>
                          <a:effectLst/>
                          <a:latin typeface="Gill Sans MT" panose="020B0502020104020203" pitchFamily="34" charset="0"/>
                          <a:ea typeface="Calibri" panose="020F0502020204030204" pitchFamily="34" charset="0"/>
                        </a:rPr>
                        <a:t>12</a:t>
                      </a:r>
                    </a:p>
                  </a:txBody>
                  <a:tcPr marL="68580" marR="68580" marT="0" marB="0" anchor="ctr"/>
                </a:tc>
                <a:extLst>
                  <a:ext uri="{0D108BD9-81ED-4DB2-BD59-A6C34878D82A}">
                    <a16:rowId xmlns:a16="http://schemas.microsoft.com/office/drawing/2014/main" val="3205740115"/>
                  </a:ext>
                </a:extLst>
              </a:tr>
            </a:tbl>
          </a:graphicData>
        </a:graphic>
      </p:graphicFrame>
    </p:spTree>
    <p:extLst>
      <p:ext uri="{BB962C8B-B14F-4D97-AF65-F5344CB8AC3E}">
        <p14:creationId xmlns:p14="http://schemas.microsoft.com/office/powerpoint/2010/main" val="41587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EFA8E8-DA2C-4210-B9B5-169C10706874}"/>
              </a:ext>
            </a:extLst>
          </p:cNvPr>
          <p:cNvSpPr>
            <a:spLocks noGrp="1"/>
          </p:cNvSpPr>
          <p:nvPr>
            <p:ph type="title"/>
          </p:nvPr>
        </p:nvSpPr>
        <p:spPr>
          <a:xfrm>
            <a:off x="381522" y="797332"/>
            <a:ext cx="3197214" cy="811367"/>
          </a:xfrm>
        </p:spPr>
        <p:txBody>
          <a:bodyPr/>
          <a:lstStyle/>
          <a:p>
            <a:r>
              <a:rPr lang="en-US" sz="3158" dirty="0"/>
              <a:t>Agenda</a:t>
            </a:r>
          </a:p>
        </p:txBody>
      </p:sp>
      <p:sp>
        <p:nvSpPr>
          <p:cNvPr id="4" name="TextBox 3">
            <a:extLst>
              <a:ext uri="{FF2B5EF4-FFF2-40B4-BE49-F238E27FC236}">
                <a16:creationId xmlns:a16="http://schemas.microsoft.com/office/drawing/2014/main" id="{52B85269-9165-453E-A76B-F7797DA8840B}"/>
              </a:ext>
            </a:extLst>
          </p:cNvPr>
          <p:cNvSpPr txBox="1"/>
          <p:nvPr/>
        </p:nvSpPr>
        <p:spPr bwMode="auto">
          <a:xfrm>
            <a:off x="6251951" y="757295"/>
            <a:ext cx="5940049" cy="5343410"/>
          </a:xfrm>
          <a:prstGeom prst="roundRect">
            <a:avLst>
              <a:gd name="adj" fmla="val 1649"/>
            </a:avLst>
          </a:prstGeom>
          <a:noFill/>
          <a:ln w="3175">
            <a:noFill/>
          </a:ln>
        </p:spPr>
        <p:txBody>
          <a:bodyPr anchor="ctr"/>
          <a:lstStyle/>
          <a:p>
            <a:pPr marL="457200" lvl="0" indent="-457200">
              <a:lnSpc>
                <a:spcPct val="150000"/>
              </a:lnSpc>
              <a:buFont typeface="Wingdings" panose="05000000000000000000" pitchFamily="2" charset="2"/>
              <a:buChar char="§"/>
            </a:pPr>
            <a:r>
              <a:rPr lang="en-US" sz="2800" dirty="0">
                <a:latin typeface="Gill Sans MT" panose="020B0502020104020203" pitchFamily="34" charset="0"/>
              </a:rPr>
              <a:t>Executive Summary</a:t>
            </a:r>
          </a:p>
          <a:p>
            <a:pPr marL="457200" lvl="0" indent="-457200">
              <a:lnSpc>
                <a:spcPct val="150000"/>
              </a:lnSpc>
              <a:buFont typeface="Wingdings" panose="05000000000000000000" pitchFamily="2" charset="2"/>
              <a:buChar char="§"/>
            </a:pPr>
            <a:r>
              <a:rPr lang="en-US" sz="2800" dirty="0">
                <a:latin typeface="Gill Sans MT" panose="020B0502020104020203" pitchFamily="34" charset="0"/>
              </a:rPr>
              <a:t>Objectives</a:t>
            </a:r>
          </a:p>
          <a:p>
            <a:pPr marL="457200" lvl="0" indent="-457200">
              <a:lnSpc>
                <a:spcPct val="150000"/>
              </a:lnSpc>
              <a:buFont typeface="Wingdings" panose="05000000000000000000" pitchFamily="2" charset="2"/>
              <a:buChar char="§"/>
            </a:pPr>
            <a:r>
              <a:rPr lang="en-US" sz="2800" dirty="0">
                <a:latin typeface="Gill Sans MT" panose="020B0502020104020203" pitchFamily="34" charset="0"/>
              </a:rPr>
              <a:t>Industry perspective</a:t>
            </a:r>
          </a:p>
          <a:p>
            <a:pPr marL="457200" lvl="0" indent="-457200">
              <a:lnSpc>
                <a:spcPct val="150000"/>
              </a:lnSpc>
              <a:buFont typeface="Wingdings" panose="05000000000000000000" pitchFamily="2" charset="2"/>
              <a:buChar char="§"/>
            </a:pPr>
            <a:r>
              <a:rPr lang="en-US" sz="2800" dirty="0">
                <a:latin typeface="Gill Sans MT" panose="020B0502020104020203" pitchFamily="34" charset="0"/>
              </a:rPr>
              <a:t>Assessment Methodology </a:t>
            </a:r>
          </a:p>
          <a:p>
            <a:pPr marL="457200" lvl="0" indent="-457200">
              <a:lnSpc>
                <a:spcPct val="150000"/>
              </a:lnSpc>
              <a:buFont typeface="Wingdings" panose="05000000000000000000" pitchFamily="2" charset="2"/>
              <a:buChar char="§"/>
            </a:pPr>
            <a:r>
              <a:rPr lang="en-US" sz="2800" dirty="0">
                <a:latin typeface="Gill Sans MT" panose="020B0502020104020203" pitchFamily="34" charset="0"/>
              </a:rPr>
              <a:t>Assessment Findings and Recommendations</a:t>
            </a:r>
          </a:p>
          <a:p>
            <a:pPr marL="457200" indent="-457200">
              <a:lnSpc>
                <a:spcPct val="150000"/>
              </a:lnSpc>
              <a:buFont typeface="Wingdings" panose="05000000000000000000" pitchFamily="2" charset="2"/>
              <a:buChar char="§"/>
            </a:pPr>
            <a:r>
              <a:rPr lang="en-SG" sz="2800" dirty="0">
                <a:latin typeface="Gill Sans MT" panose="020B0502020104020203" pitchFamily="34" charset="0"/>
              </a:rPr>
              <a:t>Go Forward Plan</a:t>
            </a:r>
          </a:p>
          <a:p>
            <a:pPr marL="457200" indent="-457200">
              <a:lnSpc>
                <a:spcPct val="150000"/>
              </a:lnSpc>
              <a:buFont typeface="Wingdings" panose="05000000000000000000" pitchFamily="2" charset="2"/>
              <a:buChar char="§"/>
            </a:pPr>
            <a:r>
              <a:rPr lang="en-SG" sz="2800" dirty="0">
                <a:latin typeface="Gill Sans MT" panose="020B0502020104020203" pitchFamily="34" charset="0"/>
              </a:rPr>
              <a:t>Q&amp;A</a:t>
            </a:r>
            <a:endParaRPr lang="en-US" sz="2800" dirty="0">
              <a:latin typeface="Gill Sans MT" panose="020B0502020104020203" pitchFamily="34" charset="0"/>
            </a:endParaRPr>
          </a:p>
        </p:txBody>
      </p:sp>
    </p:spTree>
    <p:extLst>
      <p:ext uri="{BB962C8B-B14F-4D97-AF65-F5344CB8AC3E}">
        <p14:creationId xmlns:p14="http://schemas.microsoft.com/office/powerpoint/2010/main" val="4028521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3FE508-A982-494E-A04F-E827D56E919A}"/>
              </a:ext>
            </a:extLst>
          </p:cNvPr>
          <p:cNvSpPr>
            <a:spLocks noGrp="1"/>
          </p:cNvSpPr>
          <p:nvPr>
            <p:ph type="body" sz="quarter" idx="13"/>
          </p:nvPr>
        </p:nvSpPr>
        <p:spPr/>
        <p:txBody>
          <a:bodyPr/>
          <a:lstStyle/>
          <a:p>
            <a:r>
              <a:rPr lang="en-US" dirty="0"/>
              <a:t>Automation  Test coverage</a:t>
            </a:r>
            <a:endParaRPr lang="en-IN" dirty="0"/>
          </a:p>
        </p:txBody>
      </p:sp>
      <p:sp>
        <p:nvSpPr>
          <p:cNvPr id="9" name="TextBox 8">
            <a:extLst>
              <a:ext uri="{FF2B5EF4-FFF2-40B4-BE49-F238E27FC236}">
                <a16:creationId xmlns:a16="http://schemas.microsoft.com/office/drawing/2014/main" id="{D1787A59-81D0-4FC8-A075-40974301376F}"/>
              </a:ext>
            </a:extLst>
          </p:cNvPr>
          <p:cNvSpPr txBox="1"/>
          <p:nvPr/>
        </p:nvSpPr>
        <p:spPr>
          <a:xfrm>
            <a:off x="145992" y="1057940"/>
            <a:ext cx="7123814" cy="400110"/>
          </a:xfrm>
          <a:prstGeom prst="rect">
            <a:avLst/>
          </a:prstGeom>
          <a:noFill/>
        </p:spPr>
        <p:txBody>
          <a:bodyPr wrap="square" rtlCol="0">
            <a:spAutoFit/>
          </a:bodyPr>
          <a:lstStyle/>
          <a:p>
            <a:r>
              <a:rPr lang="en-US" sz="2000" b="1" dirty="0">
                <a:latin typeface="Gill Sans MT" panose="020B0502020104020203" pitchFamily="34" charset="0"/>
              </a:rPr>
              <a:t>We found some great things are happening</a:t>
            </a:r>
          </a:p>
        </p:txBody>
      </p:sp>
      <p:graphicFrame>
        <p:nvGraphicFramePr>
          <p:cNvPr id="10" name="Table 10">
            <a:extLst>
              <a:ext uri="{FF2B5EF4-FFF2-40B4-BE49-F238E27FC236}">
                <a16:creationId xmlns:a16="http://schemas.microsoft.com/office/drawing/2014/main" id="{FB2684EC-52D8-4ADA-86F7-A650E53C45E3}"/>
              </a:ext>
            </a:extLst>
          </p:cNvPr>
          <p:cNvGraphicFramePr>
            <a:graphicFrameLocks noGrp="1"/>
          </p:cNvGraphicFramePr>
          <p:nvPr>
            <p:extLst>
              <p:ext uri="{D42A27DB-BD31-4B8C-83A1-F6EECF244321}">
                <p14:modId xmlns:p14="http://schemas.microsoft.com/office/powerpoint/2010/main" val="4260333959"/>
              </p:ext>
            </p:extLst>
          </p:nvPr>
        </p:nvGraphicFramePr>
        <p:xfrm>
          <a:off x="558209" y="1626781"/>
          <a:ext cx="11004698" cy="4577637"/>
        </p:xfrm>
        <a:graphic>
          <a:graphicData uri="http://schemas.openxmlformats.org/drawingml/2006/table">
            <a:tbl>
              <a:tblPr bandRow="1">
                <a:tableStyleId>{9D7B26C5-4107-4FEC-AEDC-1716B250A1EF}</a:tableStyleId>
              </a:tblPr>
              <a:tblGrid>
                <a:gridCol w="2138898">
                  <a:extLst>
                    <a:ext uri="{9D8B030D-6E8A-4147-A177-3AD203B41FA5}">
                      <a16:colId xmlns:a16="http://schemas.microsoft.com/office/drawing/2014/main" val="4184880102"/>
                    </a:ext>
                  </a:extLst>
                </a:gridCol>
                <a:gridCol w="8865800">
                  <a:extLst>
                    <a:ext uri="{9D8B030D-6E8A-4147-A177-3AD203B41FA5}">
                      <a16:colId xmlns:a16="http://schemas.microsoft.com/office/drawing/2014/main" val="666676020"/>
                    </a:ext>
                  </a:extLst>
                </a:gridCol>
              </a:tblGrid>
              <a:tr h="976273">
                <a:tc rowSpan="3">
                  <a:txBody>
                    <a:bodyPr/>
                    <a:lstStyle/>
                    <a:p>
                      <a:pPr algn="ctr"/>
                      <a:r>
                        <a:rPr lang="en-GB" sz="1800" b="1" dirty="0">
                          <a:solidFill>
                            <a:schemeClr val="tx1"/>
                          </a:solidFill>
                          <a:latin typeface="Gill Sans MT" panose="020B0502020104020203" pitchFamily="34" charset="0"/>
                        </a:rPr>
                        <a:t>Traceability</a:t>
                      </a: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Good traceability</a:t>
                      </a: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 between Use cases -&gt; Automation tests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027612"/>
                  </a:ext>
                </a:extLst>
              </a:tr>
              <a:tr h="749746">
                <a:tc vMerge="1">
                  <a:txBody>
                    <a:bodyPr/>
                    <a:lstStyle/>
                    <a:p>
                      <a:pPr algn="ct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Traceability maintained between </a:t>
                      </a:r>
                      <a:r>
                        <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Use case and E2E automated cases</a:t>
                      </a:r>
                      <a:endParaRPr lang="en-US"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238107"/>
                  </a:ext>
                </a:extLst>
              </a:tr>
              <a:tr h="0">
                <a:tc vMerge="1">
                  <a:txBody>
                    <a:bodyPr/>
                    <a:lstStyle/>
                    <a:p>
                      <a:pPr algn="ctr"/>
                      <a:endParaRPr lang="en-US" dirty="0"/>
                    </a:p>
                  </a:txBody>
                  <a:tcPr anchor="ctr"/>
                </a:tc>
                <a:tc>
                  <a:txBody>
                    <a:bodyPr/>
                    <a:lstStyle/>
                    <a:p>
                      <a:pPr marL="0" marR="0" lvl="0" indent="0" defTabSz="914400" eaLnBrk="1" fontAlgn="base" latinLnBrk="0" hangingPunct="1">
                        <a:lnSpc>
                          <a:spcPct val="100000"/>
                        </a:lnSpc>
                        <a:spcBef>
                          <a:spcPts val="600"/>
                        </a:spcBef>
                        <a:spcAft>
                          <a:spcPts val="600"/>
                        </a:spcAft>
                        <a:buClrTx/>
                        <a:buSzTx/>
                        <a:buFontTx/>
                        <a:buNone/>
                        <a:tabLst/>
                        <a:defRPr/>
                      </a:pPr>
                      <a:endPar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565370575"/>
                  </a:ext>
                </a:extLst>
              </a:tr>
              <a:tr h="565618">
                <a:tc rowSpan="4">
                  <a:txBody>
                    <a:bodyPr/>
                    <a:lstStyle/>
                    <a:p>
                      <a:pPr algn="ctr"/>
                      <a:r>
                        <a:rPr lang="en-US" b="1" dirty="0">
                          <a:latin typeface="Gill Sans MT" panose="020B0502020104020203" pitchFamily="34" charset="0"/>
                        </a:rPr>
                        <a:t>Automation</a:t>
                      </a:r>
                      <a:r>
                        <a:rPr lang="en-US" b="1" baseline="0" dirty="0">
                          <a:latin typeface="Gill Sans MT" panose="020B0502020104020203" pitchFamily="34" charset="0"/>
                        </a:rPr>
                        <a:t> Coverage </a:t>
                      </a:r>
                      <a:r>
                        <a:rPr lang="en-US" b="1" dirty="0">
                          <a:latin typeface="Gill Sans MT" panose="020B0502020104020203" pitchFamily="34" charset="0"/>
                        </a:rPr>
                        <a:t> Considerations</a:t>
                      </a:r>
                    </a:p>
                  </a:txBody>
                  <a:tcPr anchor="ctr">
                    <a:lnT w="12700" cap="flat" cmpd="sng" algn="ctr">
                      <a:noFill/>
                      <a:prstDash val="solid"/>
                      <a:round/>
                      <a:headEnd type="none" w="med" len="med"/>
                      <a:tailEnd type="none" w="med" len="med"/>
                    </a:lnT>
                  </a:tcPr>
                </a:tc>
                <a:tc>
                  <a:txBody>
                    <a:bodyPr/>
                    <a:lstStyle/>
                    <a:p>
                      <a:pPr marL="0" marR="0" lvl="0" indent="0" algn="l" defTabSz="914400" eaLnBrk="1" fontAlgn="auto" latinLnBrk="0" hangingPunct="1">
                        <a:lnSpc>
                          <a:spcPct val="100000"/>
                        </a:lnSpc>
                        <a:spcBef>
                          <a:spcPts val="600"/>
                        </a:spcBef>
                        <a:spcAft>
                          <a:spcPts val="60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Team has d</a:t>
                      </a:r>
                      <a:r>
                        <a:rPr kumimoji="0" lang="en-US" sz="1800" i="0" u="none" strike="noStrike" kern="0" cap="none" spc="0" normalizeH="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etails of what can be automated and what cannot &amp; had showcased</a:t>
                      </a: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 </a:t>
                      </a:r>
                      <a:r>
                        <a:rPr kumimoji="0" lang="en-US" sz="1800" i="0" u="none" strike="noStrike" kern="0" cap="none" spc="0" normalizeH="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this to client </a:t>
                      </a:r>
                      <a:endPar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335934798"/>
                  </a:ext>
                </a:extLst>
              </a:tr>
              <a:tr h="565618">
                <a:tc vMerge="1">
                  <a:txBody>
                    <a:bodyPr/>
                    <a:lstStyle/>
                    <a:p>
                      <a:endParaRPr lang="en-US" b="1" dirty="0">
                        <a:latin typeface="Gill Sans MT" panose="020B0502020104020203" pitchFamily="34" charset="0"/>
                      </a:endParaRPr>
                    </a:p>
                  </a:txBody>
                  <a:tcPr/>
                </a:tc>
                <a:tc>
                  <a:txBody>
                    <a:bodyPr/>
                    <a:lstStyle/>
                    <a:p>
                      <a:pPr lvl="0" fontAlgn="base">
                        <a:spcBef>
                          <a:spcPts val="600"/>
                        </a:spcBef>
                        <a:spcAft>
                          <a:spcPts val="600"/>
                        </a:spcAft>
                      </a:pPr>
                      <a:r>
                        <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Team is executing Mini automation regression (5 States, 50 tests) for quick turnaround (250 tests in 4 machines , Time is close to 10 hours)</a:t>
                      </a:r>
                      <a:endPar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6821129"/>
                  </a:ext>
                </a:extLst>
              </a:tr>
              <a:tr h="565618">
                <a:tc vMerge="1">
                  <a:txBody>
                    <a:bodyPr/>
                    <a:lstStyle/>
                    <a:p>
                      <a:endParaRPr lang="en-US" b="1" dirty="0">
                        <a:latin typeface="Gill Sans MT" panose="020B0502020104020203" pitchFamily="34" charset="0"/>
                      </a:endParaRPr>
                    </a:p>
                  </a:txBody>
                  <a:tcPr/>
                </a:tc>
                <a:tc>
                  <a:txBody>
                    <a:bodyPr/>
                    <a:lstStyle/>
                    <a:p>
                      <a:pPr lvl="0" algn="just" fontAlgn="base">
                        <a:spcBef>
                          <a:spcPts val="600"/>
                        </a:spcBef>
                        <a:spcAft>
                          <a:spcPts val="600"/>
                        </a:spcAft>
                      </a:pPr>
                      <a:r>
                        <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Team is executing all test cases - 50TC * 51 states including manual and automation cases (2550 cases in 4 machines each , Cycle Time: 5 days) </a:t>
                      </a:r>
                    </a:p>
                  </a:txBody>
                  <a:tcPr anchor="ctr"/>
                </a:tc>
                <a:extLst>
                  <a:ext uri="{0D108BD9-81ED-4DB2-BD59-A6C34878D82A}">
                    <a16:rowId xmlns:a16="http://schemas.microsoft.com/office/drawing/2014/main" val="3007276894"/>
                  </a:ext>
                </a:extLst>
              </a:tr>
              <a:tr h="565618">
                <a:tc vMerge="1">
                  <a:txBody>
                    <a:bodyPr/>
                    <a:lstStyle/>
                    <a:p>
                      <a:endParaRPr lang="en-US" b="1" dirty="0">
                        <a:latin typeface="Gill Sans MT" panose="020B05020201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noProof="0" dirty="0">
                          <a:solidFill>
                            <a:prstClr val="black"/>
                          </a:solidFill>
                          <a:latin typeface="Gill Sans MT" panose="020B0502020104020203" pitchFamily="34" charset="0"/>
                          <a:ea typeface="Segoe UI" panose="020B0502040204020203" pitchFamily="34" charset="0"/>
                          <a:cs typeface="Segoe UI" panose="020B0502040204020203" pitchFamily="34" charset="0"/>
                        </a:rPr>
                        <a:t>Role based testing scenarios</a:t>
                      </a:r>
                      <a:r>
                        <a:rPr lang="en-US" sz="1800" kern="0" baseline="0" noProof="0" dirty="0">
                          <a:solidFill>
                            <a:prstClr val="black"/>
                          </a:solidFill>
                          <a:latin typeface="Gill Sans MT" panose="020B0502020104020203" pitchFamily="34" charset="0"/>
                          <a:ea typeface="Segoe UI" panose="020B0502040204020203" pitchFamily="34" charset="0"/>
                          <a:cs typeface="Segoe UI" panose="020B0502040204020203" pitchFamily="34" charset="0"/>
                        </a:rPr>
                        <a:t> to be considered for manual execution because of SSO limitations. </a:t>
                      </a:r>
                      <a:endParaRPr kumimoji="0" lang="en-US" sz="1800" b="1"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43312755"/>
                  </a:ext>
                </a:extLst>
              </a:tr>
            </a:tbl>
          </a:graphicData>
        </a:graphic>
      </p:graphicFrame>
    </p:spTree>
    <p:extLst>
      <p:ext uri="{BB962C8B-B14F-4D97-AF65-F5344CB8AC3E}">
        <p14:creationId xmlns:p14="http://schemas.microsoft.com/office/powerpoint/2010/main" val="3296150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3FE508-A982-494E-A04F-E827D56E919A}"/>
              </a:ext>
            </a:extLst>
          </p:cNvPr>
          <p:cNvSpPr>
            <a:spLocks noGrp="1"/>
          </p:cNvSpPr>
          <p:nvPr>
            <p:ph type="body" sz="quarter" idx="13"/>
          </p:nvPr>
        </p:nvSpPr>
        <p:spPr/>
        <p:txBody>
          <a:bodyPr/>
          <a:lstStyle/>
          <a:p>
            <a:r>
              <a:rPr lang="en-US" dirty="0"/>
              <a:t>Automation  Test coverage</a:t>
            </a:r>
            <a:endParaRPr lang="en-IN" dirty="0"/>
          </a:p>
        </p:txBody>
      </p:sp>
      <p:graphicFrame>
        <p:nvGraphicFramePr>
          <p:cNvPr id="10" name="Table 10">
            <a:extLst>
              <a:ext uri="{FF2B5EF4-FFF2-40B4-BE49-F238E27FC236}">
                <a16:creationId xmlns:a16="http://schemas.microsoft.com/office/drawing/2014/main" id="{FB2684EC-52D8-4ADA-86F7-A650E53C45E3}"/>
              </a:ext>
            </a:extLst>
          </p:cNvPr>
          <p:cNvGraphicFramePr>
            <a:graphicFrameLocks noGrp="1"/>
          </p:cNvGraphicFramePr>
          <p:nvPr>
            <p:extLst>
              <p:ext uri="{D42A27DB-BD31-4B8C-83A1-F6EECF244321}">
                <p14:modId xmlns:p14="http://schemas.microsoft.com/office/powerpoint/2010/main" val="2530308833"/>
              </p:ext>
            </p:extLst>
          </p:nvPr>
        </p:nvGraphicFramePr>
        <p:xfrm>
          <a:off x="497249" y="1648110"/>
          <a:ext cx="11004698" cy="4892236"/>
        </p:xfrm>
        <a:graphic>
          <a:graphicData uri="http://schemas.openxmlformats.org/drawingml/2006/table">
            <a:tbl>
              <a:tblPr bandRow="1">
                <a:tableStyleId>{9D7B26C5-4107-4FEC-AEDC-1716B250A1EF}</a:tableStyleId>
              </a:tblPr>
              <a:tblGrid>
                <a:gridCol w="2138898">
                  <a:extLst>
                    <a:ext uri="{9D8B030D-6E8A-4147-A177-3AD203B41FA5}">
                      <a16:colId xmlns:a16="http://schemas.microsoft.com/office/drawing/2014/main" val="4184880102"/>
                    </a:ext>
                  </a:extLst>
                </a:gridCol>
                <a:gridCol w="8865800">
                  <a:extLst>
                    <a:ext uri="{9D8B030D-6E8A-4147-A177-3AD203B41FA5}">
                      <a16:colId xmlns:a16="http://schemas.microsoft.com/office/drawing/2014/main" val="666676020"/>
                    </a:ext>
                  </a:extLst>
                </a:gridCol>
              </a:tblGrid>
              <a:tr h="939764">
                <a:tc rowSpan="3">
                  <a:txBody>
                    <a:bodyPr/>
                    <a:lstStyle/>
                    <a:p>
                      <a:pPr algn="ctr"/>
                      <a:r>
                        <a:rPr lang="en-GB" sz="1800" b="1" dirty="0">
                          <a:solidFill>
                            <a:schemeClr val="tx1"/>
                          </a:solidFill>
                          <a:latin typeface="Gill Sans MT" panose="020B0502020104020203" pitchFamily="34" charset="0"/>
                        </a:rPr>
                        <a:t>Traceability</a:t>
                      </a:r>
                      <a:endParaRPr lang="en-US" b="1" dirty="0">
                        <a:solidFill>
                          <a:schemeClr val="tx1"/>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just">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Traceability across test artifacts – Test scenarios, test cases, automated scripts mapped against features, EPICs, Defects</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926027612"/>
                  </a:ext>
                </a:extLst>
              </a:tr>
              <a:tr h="544466">
                <a:tc vMerge="1">
                  <a:txBody>
                    <a:bodyPr/>
                    <a:lstStyle/>
                    <a:p>
                      <a:pPr algn="ctr"/>
                      <a:endParaRPr lang="en-US" dirty="0"/>
                    </a:p>
                  </a:txBody>
                  <a:tcPr anchor="ctr"/>
                </a:tc>
                <a:tc>
                  <a:txBody>
                    <a:bodyPr/>
                    <a:lstStyle/>
                    <a:p>
                      <a:pPr algn="just">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Feature/EPIC test automation- Optimize regression test suite connected across user stories</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8238107"/>
                  </a:ext>
                </a:extLst>
              </a:tr>
              <a:tr h="544466">
                <a:tc vMerge="1">
                  <a:txBody>
                    <a:bodyPr/>
                    <a:lstStyle/>
                    <a:p>
                      <a:pPr algn="ctr"/>
                      <a:endParaRPr lang="en-US" dirty="0"/>
                    </a:p>
                  </a:txBody>
                  <a:tcPr anchor="ctr"/>
                </a:tc>
                <a:tc>
                  <a:txBody>
                    <a:bodyPr/>
                    <a:lstStyle/>
                    <a:p>
                      <a:pPr algn="just" fontAlgn="base">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API/Services testing – Headless testing of services and API test cases</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65370575"/>
                  </a:ext>
                </a:extLst>
              </a:tr>
              <a:tr h="544466">
                <a:tc rowSpan="4">
                  <a:txBody>
                    <a:bodyPr/>
                    <a:lstStyle/>
                    <a:p>
                      <a:pPr algn="ctr"/>
                      <a:r>
                        <a:rPr lang="en-US" b="1" dirty="0">
                          <a:latin typeface="Gill Sans MT" panose="020B0502020104020203" pitchFamily="34" charset="0"/>
                        </a:rPr>
                        <a:t>Automation</a:t>
                      </a:r>
                      <a:r>
                        <a:rPr lang="en-US" b="1" baseline="0" dirty="0">
                          <a:latin typeface="Gill Sans MT" panose="020B0502020104020203" pitchFamily="34" charset="0"/>
                        </a:rPr>
                        <a:t> Coverage </a:t>
                      </a:r>
                      <a:r>
                        <a:rPr lang="en-US" b="1" dirty="0">
                          <a:latin typeface="Gill Sans MT" panose="020B0502020104020203" pitchFamily="34" charset="0"/>
                        </a:rPr>
                        <a:t> Considerations</a:t>
                      </a:r>
                    </a:p>
                  </a:txBody>
                  <a:tcPr anchor="ctr">
                    <a:lnL>
                      <a:noFill/>
                    </a:lnL>
                    <a:lnR>
                      <a:noFill/>
                    </a:lnR>
                    <a:lnT>
                      <a:noFill/>
                    </a:lnT>
                    <a:lnB>
                      <a:noFill/>
                    </a:lnB>
                    <a:lnTlToBr w="12700" cmpd="sng">
                      <a:noFill/>
                      <a:prstDash val="solid"/>
                    </a:lnTlToBr>
                    <a:lnBlToTr w="12700" cmpd="sng">
                      <a:noFill/>
                      <a:prstDash val="solid"/>
                    </a:lnBlToTr>
                  </a:tcPr>
                </a:tc>
                <a:tc>
                  <a:txBody>
                    <a:bodyPr/>
                    <a:lstStyle/>
                    <a:p>
                      <a:pPr lvl="0" algn="just" fontAlgn="base">
                        <a:spcBef>
                          <a:spcPts val="600"/>
                        </a:spcBef>
                        <a:spcAft>
                          <a:spcPts val="600"/>
                        </a:spcAft>
                      </a:pPr>
                      <a:r>
                        <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rPr>
                        <a:t>In-Sprint Automation</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5934798"/>
                  </a:ext>
                </a:extLst>
              </a:tr>
              <a:tr h="544466">
                <a:tc vMerge="1">
                  <a:txBody>
                    <a:bodyPr/>
                    <a:lstStyle/>
                    <a:p>
                      <a:endParaRPr lang="en-US" b="1" dirty="0">
                        <a:latin typeface="Gill Sans MT" panose="020B0502020104020203" pitchFamily="34" charset="0"/>
                      </a:endParaRPr>
                    </a:p>
                  </a:txBody>
                  <a:tcPr/>
                </a:tc>
                <a:tc>
                  <a:txBody>
                    <a:bodyPr/>
                    <a:lstStyle/>
                    <a:p>
                      <a:pPr marL="0" marR="0" lvl="0" indent="0" algn="just" defTabSz="914400" eaLnBrk="1" fontAlgn="auto" latinLnBrk="0" hangingPunct="1">
                        <a:lnSpc>
                          <a:spcPct val="100000"/>
                        </a:lnSpc>
                        <a:spcBef>
                          <a:spcPts val="600"/>
                        </a:spcBef>
                        <a:spcAft>
                          <a:spcPts val="600"/>
                        </a:spcAft>
                        <a:buClrTx/>
                        <a:buSzTx/>
                        <a:buFontTx/>
                        <a:buNone/>
                        <a:tabLst/>
                        <a:defRPr/>
                      </a:pPr>
                      <a:r>
                        <a:rPr kumimoji="0" lang="en-US" sz="1800" i="0" u="none" strike="noStrike" kern="0" cap="none" spc="0" normalizeH="0" baseline="0" noProof="0" dirty="0">
                          <a:ln>
                            <a:noFill/>
                          </a:ln>
                          <a:solidFill>
                            <a:prstClr val="black"/>
                          </a:solidFill>
                          <a:effectLst/>
                          <a:uLnTx/>
                          <a:uFillTx/>
                          <a:latin typeface="Gill Sans MT" panose="020B0502020104020203" pitchFamily="34" charset="0"/>
                          <a:ea typeface="Segoe UI" panose="020B0502040204020203" pitchFamily="34" charset="0"/>
                          <a:cs typeface="Segoe UI" panose="020B0502040204020203" pitchFamily="34" charset="0"/>
                        </a:rPr>
                        <a:t>Test early – create stubs while GUI is not 100% ready</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821129"/>
                  </a:ext>
                </a:extLst>
              </a:tr>
              <a:tr h="685676">
                <a:tc vMerge="1">
                  <a:txBody>
                    <a:bodyPr/>
                    <a:lstStyle/>
                    <a:p>
                      <a:endParaRPr lang="en-US" b="1" dirty="0">
                        <a:latin typeface="Gill Sans MT" panose="020B0502020104020203" pitchFamily="34" charset="0"/>
                      </a:endParaRPr>
                    </a:p>
                  </a:txBody>
                  <a:tcPr/>
                </a:tc>
                <a:tc>
                  <a:txBody>
                    <a:bodyPr/>
                    <a:lstStyle/>
                    <a:p>
                      <a:pPr marL="0" marR="0" lvl="0" indent="0" algn="just" defTabSz="914400" rtl="0" eaLnBrk="1" fontAlgn="base" latinLnBrk="0" hangingPunct="1">
                        <a:lnSpc>
                          <a:spcPct val="100000"/>
                        </a:lnSpc>
                        <a:spcBef>
                          <a:spcPts val="600"/>
                        </a:spcBef>
                        <a:spcAft>
                          <a:spcPts val="600"/>
                        </a:spcAft>
                        <a:buClrTx/>
                        <a:buSzTx/>
                        <a:buFontTx/>
                        <a:buNone/>
                        <a:tabLst/>
                        <a:defRPr/>
                      </a:pPr>
                      <a:r>
                        <a:rPr lang="en-US" sz="1800" kern="0" dirty="0">
                          <a:solidFill>
                            <a:prstClr val="black"/>
                          </a:solidFill>
                          <a:latin typeface="Gill Sans MT" panose="020B0502020104020203" pitchFamily="34" charset="0"/>
                          <a:cs typeface="Segoe UI" panose="020B0502040204020203" pitchFamily="34" charset="0"/>
                        </a:rPr>
                        <a:t>Test often - Increase #of test cycles and Continuous integration testing</a:t>
                      </a:r>
                      <a:endParaRPr lang="en-US" sz="1800" kern="0" dirty="0">
                        <a:solidFill>
                          <a:prstClr val="black"/>
                        </a:solidFill>
                        <a:latin typeface="Gill Sans MT" panose="020B0502020104020203" pitchFamily="34" charset="0"/>
                        <a:ea typeface="Segoe UI" panose="020B0502040204020203" pitchFamily="34" charset="0"/>
                        <a:cs typeface="Segoe UI" panose="020B0502040204020203" pitchFamily="34" charset="0"/>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7276894"/>
                  </a:ext>
                </a:extLst>
              </a:tr>
              <a:tr h="544466">
                <a:tc vMerge="1">
                  <a:txBody>
                    <a:bodyPr/>
                    <a:lstStyle/>
                    <a:p>
                      <a:endParaRPr lang="en-US" b="1" dirty="0">
                        <a:latin typeface="Gill Sans MT" panose="020B0502020104020203" pitchFamily="34" charset="0"/>
                      </a:endParaRPr>
                    </a:p>
                  </a:txBody>
                  <a:tcPr/>
                </a:tc>
                <a:tc>
                  <a:txBody>
                    <a:bodyPr/>
                    <a:lstStyle/>
                    <a:p>
                      <a:pPr algn="just">
                        <a:spcBef>
                          <a:spcPts val="600"/>
                        </a:spcBef>
                        <a:spcAft>
                          <a:spcPts val="600"/>
                        </a:spcAft>
                      </a:pPr>
                      <a:r>
                        <a:rPr lang="en-US" sz="1800" kern="0" dirty="0">
                          <a:solidFill>
                            <a:prstClr val="black"/>
                          </a:solidFill>
                          <a:latin typeface="Gill Sans MT" panose="020B0502020104020203" pitchFamily="34" charset="0"/>
                          <a:cs typeface="Segoe UI" panose="020B0502040204020203" pitchFamily="34" charset="0"/>
                        </a:rPr>
                        <a:t>Scheduled overnight test runs </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43312755"/>
                  </a:ext>
                </a:extLst>
              </a:tr>
              <a:tr h="544466">
                <a:tc>
                  <a:txBody>
                    <a:bodyPr/>
                    <a:lstStyle/>
                    <a:p>
                      <a:pPr algn="ctr"/>
                      <a:endParaRPr lang="en-US" b="1" dirty="0">
                        <a:latin typeface="Gill Sans MT" panose="020B0502020104020203" pitchFamily="34"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600"/>
                        </a:spcBef>
                        <a:spcAft>
                          <a:spcPts val="600"/>
                        </a:spcAft>
                        <a:buClrTx/>
                        <a:buSzTx/>
                        <a:buFontTx/>
                        <a:buNone/>
                        <a:tabLst/>
                        <a:defRPr/>
                      </a:pPr>
                      <a:r>
                        <a:rPr lang="en-US" sz="1800" kern="0" dirty="0">
                          <a:solidFill>
                            <a:prstClr val="black"/>
                          </a:solidFill>
                          <a:latin typeface="Gill Sans MT" panose="020B0502020104020203" pitchFamily="34" charset="0"/>
                          <a:cs typeface="Segoe UI" panose="020B0502040204020203" pitchFamily="34" charset="0"/>
                        </a:rPr>
                        <a:t>DevOps support – Test automation solution integrated with CI/CD pipeline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76604"/>
                  </a:ext>
                </a:extLst>
              </a:tr>
            </a:tbl>
          </a:graphicData>
        </a:graphic>
      </p:graphicFrame>
      <p:sp>
        <p:nvSpPr>
          <p:cNvPr id="5" name="TextBox 4">
            <a:extLst>
              <a:ext uri="{FF2B5EF4-FFF2-40B4-BE49-F238E27FC236}">
                <a16:creationId xmlns:a16="http://schemas.microsoft.com/office/drawing/2014/main" id="{DA754D45-90B5-459A-8FC5-1D263AAD28C0}"/>
              </a:ext>
            </a:extLst>
          </p:cNvPr>
          <p:cNvSpPr txBox="1"/>
          <p:nvPr/>
        </p:nvSpPr>
        <p:spPr>
          <a:xfrm>
            <a:off x="408814" y="1096269"/>
            <a:ext cx="7123814" cy="400110"/>
          </a:xfrm>
          <a:prstGeom prst="rect">
            <a:avLst/>
          </a:prstGeom>
          <a:noFill/>
        </p:spPr>
        <p:txBody>
          <a:bodyPr wrap="square" rtlCol="0">
            <a:spAutoFit/>
          </a:bodyPr>
          <a:lstStyle/>
          <a:p>
            <a:r>
              <a:rPr lang="en-US" sz="2000" b="1" dirty="0">
                <a:latin typeface="Gill Sans MT" panose="020B0502020104020203" pitchFamily="34" charset="0"/>
              </a:rPr>
              <a:t>We found some improvement  opportunities</a:t>
            </a:r>
          </a:p>
        </p:txBody>
      </p:sp>
    </p:spTree>
    <p:extLst>
      <p:ext uri="{BB962C8B-B14F-4D97-AF65-F5344CB8AC3E}">
        <p14:creationId xmlns:p14="http://schemas.microsoft.com/office/powerpoint/2010/main" val="3040175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artial Circle 37">
            <a:extLst>
              <a:ext uri="{FF2B5EF4-FFF2-40B4-BE49-F238E27FC236}">
                <a16:creationId xmlns:a16="http://schemas.microsoft.com/office/drawing/2014/main" id="{F3D0E38A-1B8A-4F23-BB3C-ADF80F035C26}"/>
              </a:ext>
            </a:extLst>
          </p:cNvPr>
          <p:cNvSpPr/>
          <p:nvPr/>
        </p:nvSpPr>
        <p:spPr>
          <a:xfrm>
            <a:off x="470131" y="1318606"/>
            <a:ext cx="4812192" cy="4812186"/>
          </a:xfrm>
          <a:prstGeom prst="pie">
            <a:avLst>
              <a:gd name="adj1" fmla="val 16173621"/>
              <a:gd name="adj2" fmla="val 16160"/>
            </a:avLst>
          </a:prstGeom>
          <a:solidFill>
            <a:schemeClr val="bg1"/>
          </a:solid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A3A3A"/>
              </a:solidFill>
              <a:effectLst/>
              <a:uLnTx/>
              <a:uFillTx/>
              <a:latin typeface="Gill Sans MT"/>
              <a:ea typeface="+mn-ea"/>
              <a:cs typeface="+mn-cs"/>
            </a:endParaRPr>
          </a:p>
        </p:txBody>
      </p:sp>
      <p:sp>
        <p:nvSpPr>
          <p:cNvPr id="15" name="Flowchart: Connector 14">
            <a:extLst>
              <a:ext uri="{FF2B5EF4-FFF2-40B4-BE49-F238E27FC236}">
                <a16:creationId xmlns:a16="http://schemas.microsoft.com/office/drawing/2014/main" id="{36E73AB7-7574-44F0-9D93-9DD2B5AEBB94}"/>
              </a:ext>
            </a:extLst>
          </p:cNvPr>
          <p:cNvSpPr/>
          <p:nvPr/>
        </p:nvSpPr>
        <p:spPr>
          <a:xfrm>
            <a:off x="456713" y="1323666"/>
            <a:ext cx="4812192" cy="4812192"/>
          </a:xfrm>
          <a:prstGeom prst="flowChartConnector">
            <a:avLst/>
          </a:prstGeom>
          <a:gradFill>
            <a:gsLst>
              <a:gs pos="0">
                <a:srgbClr val="ABD3B2"/>
              </a:gs>
              <a:gs pos="88500">
                <a:srgbClr val="ABD3B2"/>
              </a:gs>
              <a:gs pos="50000">
                <a:srgbClr val="ABD3B2"/>
              </a:gs>
              <a:gs pos="97000">
                <a:srgbClr val="00B050"/>
              </a:gs>
            </a:gsLst>
            <a:path path="circle">
              <a:fillToRect l="50000" t="-80000" r="50000" b="180000"/>
            </a:path>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0229" tIns="45114" rIns="90229" bIns="45114" numCol="1" spcCol="0" rtlCol="0" fromWordArt="0" anchor="b" anchorCtr="1" forceAA="0" compatLnSpc="1">
            <a:prstTxWarp prst="textArchDown">
              <a:avLst/>
            </a:prstTxWarp>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A3A3A"/>
              </a:solidFill>
              <a:effectLst/>
              <a:uLnTx/>
              <a:uFillTx/>
              <a:latin typeface="Gill Sans MT"/>
              <a:ea typeface="+mn-ea"/>
              <a:cs typeface="+mn-cs"/>
            </a:endParaRPr>
          </a:p>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A3A3A"/>
              </a:solidFill>
              <a:effectLst/>
              <a:uLnTx/>
              <a:uFillTx/>
              <a:latin typeface="Gill Sans MT"/>
              <a:ea typeface="+mn-ea"/>
              <a:cs typeface="+mn-cs"/>
            </a:endParaRPr>
          </a:p>
          <a:p>
            <a:pPr marL="0" marR="0" lvl="0" indent="0" algn="ctr" defTabSz="90233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Gill Sans MT"/>
                <a:ea typeface="+mn-ea"/>
                <a:cs typeface="+mn-cs"/>
              </a:rPr>
              <a:t>Front End application – Presentation layer</a:t>
            </a:r>
          </a:p>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3" name="Partial Circle 32">
            <a:extLst>
              <a:ext uri="{FF2B5EF4-FFF2-40B4-BE49-F238E27FC236}">
                <a16:creationId xmlns:a16="http://schemas.microsoft.com/office/drawing/2014/main" id="{557D8AEF-92E1-4AFC-ABBC-AFC8644E0EC5}"/>
              </a:ext>
            </a:extLst>
          </p:cNvPr>
          <p:cNvSpPr/>
          <p:nvPr/>
        </p:nvSpPr>
        <p:spPr>
          <a:xfrm>
            <a:off x="1071661" y="1912796"/>
            <a:ext cx="3609129" cy="3621538"/>
          </a:xfrm>
          <a:prstGeom prst="pie">
            <a:avLst>
              <a:gd name="adj1" fmla="val 16182242"/>
              <a:gd name="adj2" fmla="val 16159"/>
            </a:avLst>
          </a:prstGeom>
          <a:solidFill>
            <a:schemeClr val="bg1"/>
          </a:soli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A3A3A"/>
              </a:solidFill>
              <a:effectLst/>
              <a:uLnTx/>
              <a:uFillTx/>
              <a:latin typeface="Gill Sans MT"/>
              <a:ea typeface="+mn-ea"/>
              <a:cs typeface="+mn-cs"/>
            </a:endParaRPr>
          </a:p>
        </p:txBody>
      </p:sp>
      <p:sp>
        <p:nvSpPr>
          <p:cNvPr id="14" name="Flowchart: Connector 13">
            <a:extLst>
              <a:ext uri="{FF2B5EF4-FFF2-40B4-BE49-F238E27FC236}">
                <a16:creationId xmlns:a16="http://schemas.microsoft.com/office/drawing/2014/main" id="{6F4E7C97-3FA7-400C-8DDB-75E127C2DD3A}"/>
              </a:ext>
            </a:extLst>
          </p:cNvPr>
          <p:cNvSpPr/>
          <p:nvPr/>
        </p:nvSpPr>
        <p:spPr>
          <a:xfrm>
            <a:off x="1048897" y="1917576"/>
            <a:ext cx="3609134" cy="3628015"/>
          </a:xfrm>
          <a:prstGeom prst="flowChartConnector">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0229" tIns="45114" rIns="90229" bIns="45114" numCol="1" spcCol="0" rtlCol="0" fromWordArt="0" anchor="b" anchorCtr="0" forceAA="0" compatLnSpc="1">
            <a:prstTxWarp prst="textArchDown">
              <a:avLst>
                <a:gd name="adj" fmla="val 21505007"/>
              </a:avLst>
            </a:prstTxWarp>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A3A3A"/>
              </a:solidFill>
              <a:effectLst/>
              <a:uLnTx/>
              <a:uFillTx/>
              <a:latin typeface="Gill Sans MT"/>
              <a:ea typeface="+mn-ea"/>
              <a:cs typeface="+mn-cs"/>
            </a:endParaRPr>
          </a:p>
          <a:p>
            <a:pPr marL="0" marR="0" lvl="0" indent="0" algn="ctr" defTabSz="90233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Gill Sans MT"/>
                <a:ea typeface="+mn-ea"/>
                <a:cs typeface="+mn-cs"/>
              </a:rPr>
              <a:t>Integrations Internal and External </a:t>
            </a:r>
          </a:p>
        </p:txBody>
      </p:sp>
      <p:sp>
        <p:nvSpPr>
          <p:cNvPr id="12" name="Flowchart: Connector 11">
            <a:extLst>
              <a:ext uri="{FF2B5EF4-FFF2-40B4-BE49-F238E27FC236}">
                <a16:creationId xmlns:a16="http://schemas.microsoft.com/office/drawing/2014/main" id="{24456C02-74DA-49CA-AFD1-2EC27147FFD7}"/>
              </a:ext>
            </a:extLst>
          </p:cNvPr>
          <p:cNvSpPr/>
          <p:nvPr/>
        </p:nvSpPr>
        <p:spPr>
          <a:xfrm>
            <a:off x="1763156" y="2583260"/>
            <a:ext cx="2199327" cy="2295833"/>
          </a:xfrm>
          <a:prstGeom prst="flowChartConnector">
            <a:avLst/>
          </a:prstGeom>
          <a:gradFill flip="none" rotWithShape="1">
            <a:gsLst>
              <a:gs pos="0">
                <a:schemeClr val="accent4">
                  <a:lumMod val="67000"/>
                </a:schemeClr>
              </a:gs>
              <a:gs pos="0">
                <a:schemeClr val="accent4">
                  <a:lumMod val="97000"/>
                  <a:lumOff val="3000"/>
                </a:schemeClr>
              </a:gs>
              <a:gs pos="100000">
                <a:schemeClr val="accent4">
                  <a:lumMod val="60000"/>
                  <a:lumOff val="40000"/>
                </a:schemeClr>
              </a:gs>
            </a:gsLst>
            <a:lin ang="16200000" scaled="1"/>
            <a:tileRect/>
          </a:gradFill>
          <a:ln>
            <a:gradFill flip="none" rotWithShape="1">
              <a:gsLst>
                <a:gs pos="0">
                  <a:schemeClr val="accent3">
                    <a:lumMod val="0"/>
                    <a:lumOff val="100000"/>
                  </a:schemeClr>
                </a:gs>
                <a:gs pos="27000">
                  <a:schemeClr val="accent3">
                    <a:lumMod val="0"/>
                    <a:lumOff val="100000"/>
                  </a:schemeClr>
                </a:gs>
                <a:gs pos="100000">
                  <a:schemeClr val="accent3">
                    <a:lumMod val="100000"/>
                  </a:schemeClr>
                </a:gs>
              </a:gsLst>
              <a:path path="circle">
                <a:fillToRect l="50000" t="-80000" r="50000" b="180000"/>
              </a:path>
              <a:tileRect/>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0229" tIns="45114" rIns="90229" bIns="45114" numCol="1" spcCol="0" rtlCol="0" fromWordArt="0" anchor="ctr" anchorCtr="0" forceAA="0" compatLnSpc="1">
            <a:prstTxWarp prst="textArchDown">
              <a:avLst>
                <a:gd name="adj" fmla="val 59346"/>
              </a:avLst>
            </a:prstTxWarp>
            <a:noAutofit/>
          </a:bodyPr>
          <a:lstStyle/>
          <a:p>
            <a:pPr marL="0" marR="0" lvl="0" indent="0" algn="ctr" defTabSz="90233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Gill Sans MT"/>
                <a:ea typeface="+mn-ea"/>
                <a:cs typeface="+mn-cs"/>
              </a:rPr>
              <a:t>Core Applications </a:t>
            </a:r>
          </a:p>
        </p:txBody>
      </p:sp>
      <p:sp>
        <p:nvSpPr>
          <p:cNvPr id="2" name="Title 1">
            <a:extLst>
              <a:ext uri="{FF2B5EF4-FFF2-40B4-BE49-F238E27FC236}">
                <a16:creationId xmlns:a16="http://schemas.microsoft.com/office/drawing/2014/main" id="{9FB1343E-71E9-4EC5-8C44-D295CBEB1CF0}"/>
              </a:ext>
            </a:extLst>
          </p:cNvPr>
          <p:cNvSpPr>
            <a:spLocks noGrp="1"/>
          </p:cNvSpPr>
          <p:nvPr>
            <p:ph type="title"/>
          </p:nvPr>
        </p:nvSpPr>
        <p:spPr>
          <a:xfrm>
            <a:off x="203829" y="11986"/>
            <a:ext cx="10920041" cy="737501"/>
          </a:xfrm>
        </p:spPr>
        <p:txBody>
          <a:bodyPr/>
          <a:lstStyle/>
          <a:p>
            <a:r>
              <a:rPr lang="en-US" sz="2400" dirty="0"/>
              <a:t>recommendations – Applications/Architecture layers testing  </a:t>
            </a:r>
            <a:endParaRPr lang="en-IN" sz="2400" dirty="0"/>
          </a:p>
        </p:txBody>
      </p:sp>
      <p:cxnSp>
        <p:nvCxnSpPr>
          <p:cNvPr id="4" name="Straight Connector 3">
            <a:extLst>
              <a:ext uri="{FF2B5EF4-FFF2-40B4-BE49-F238E27FC236}">
                <a16:creationId xmlns:a16="http://schemas.microsoft.com/office/drawing/2014/main" id="{9AAB04B2-5976-4333-BD0E-FF9F468C6C99}"/>
              </a:ext>
            </a:extLst>
          </p:cNvPr>
          <p:cNvCxnSpPr>
            <a:cxnSpLocks/>
            <a:stCxn id="15" idx="0"/>
            <a:endCxn id="15" idx="4"/>
          </p:cNvCxnSpPr>
          <p:nvPr/>
        </p:nvCxnSpPr>
        <p:spPr>
          <a:xfrm>
            <a:off x="2862809" y="1323666"/>
            <a:ext cx="0" cy="4812192"/>
          </a:xfrm>
          <a:prstGeom prst="line">
            <a:avLst/>
          </a:prstGeom>
          <a:ln>
            <a:solidFill>
              <a:schemeClr val="tx1">
                <a:alpha val="86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85B347-2B9C-404F-9E60-2295040E2D69}"/>
              </a:ext>
            </a:extLst>
          </p:cNvPr>
          <p:cNvCxnSpPr>
            <a:cxnSpLocks/>
            <a:stCxn id="15" idx="6"/>
            <a:endCxn id="15" idx="2"/>
          </p:cNvCxnSpPr>
          <p:nvPr/>
        </p:nvCxnSpPr>
        <p:spPr>
          <a:xfrm flipH="1">
            <a:off x="456713" y="3729762"/>
            <a:ext cx="4812192" cy="0"/>
          </a:xfrm>
          <a:prstGeom prst="line">
            <a:avLst/>
          </a:prstGeom>
          <a:ln>
            <a:solidFill>
              <a:schemeClr val="tx1">
                <a:alpha val="88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Partial Circle 20">
            <a:extLst>
              <a:ext uri="{FF2B5EF4-FFF2-40B4-BE49-F238E27FC236}">
                <a16:creationId xmlns:a16="http://schemas.microsoft.com/office/drawing/2014/main" id="{3A75B96E-2CA6-4D64-9B19-3AD74857863A}"/>
              </a:ext>
            </a:extLst>
          </p:cNvPr>
          <p:cNvSpPr/>
          <p:nvPr/>
        </p:nvSpPr>
        <p:spPr>
          <a:xfrm>
            <a:off x="1776564" y="2593415"/>
            <a:ext cx="2199327" cy="2262541"/>
          </a:xfrm>
          <a:prstGeom prst="pie">
            <a:avLst>
              <a:gd name="adj1" fmla="val 16175090"/>
              <a:gd name="adj2" fmla="val 16159"/>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A3A3A"/>
              </a:solidFill>
              <a:effectLst/>
              <a:uLnTx/>
              <a:uFillTx/>
              <a:latin typeface="Gill Sans MT"/>
              <a:ea typeface="+mn-ea"/>
              <a:cs typeface="+mn-cs"/>
            </a:endParaRPr>
          </a:p>
        </p:txBody>
      </p:sp>
      <p:cxnSp>
        <p:nvCxnSpPr>
          <p:cNvPr id="40" name="Straight Connector 39">
            <a:extLst>
              <a:ext uri="{FF2B5EF4-FFF2-40B4-BE49-F238E27FC236}">
                <a16:creationId xmlns:a16="http://schemas.microsoft.com/office/drawing/2014/main" id="{C67EC61F-2D81-4D87-9E10-D6804D4F9CA9}"/>
              </a:ext>
            </a:extLst>
          </p:cNvPr>
          <p:cNvCxnSpPr>
            <a:cxnSpLocks/>
          </p:cNvCxnSpPr>
          <p:nvPr/>
        </p:nvCxnSpPr>
        <p:spPr>
          <a:xfrm flipV="1">
            <a:off x="3614714" y="3232740"/>
            <a:ext cx="1775991" cy="3401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6108EFE-4F51-43FA-9236-4BE5B1F7746A}"/>
              </a:ext>
            </a:extLst>
          </p:cNvPr>
          <p:cNvCxnSpPr>
            <a:cxnSpLocks/>
          </p:cNvCxnSpPr>
          <p:nvPr/>
        </p:nvCxnSpPr>
        <p:spPr>
          <a:xfrm>
            <a:off x="5390704" y="3232740"/>
            <a:ext cx="1103925" cy="1555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1C25152-3B60-4536-B79E-3F414C4C4B76}"/>
              </a:ext>
            </a:extLst>
          </p:cNvPr>
          <p:cNvCxnSpPr>
            <a:cxnSpLocks/>
          </p:cNvCxnSpPr>
          <p:nvPr/>
        </p:nvCxnSpPr>
        <p:spPr>
          <a:xfrm flipV="1">
            <a:off x="3875066" y="2316982"/>
            <a:ext cx="1286481" cy="492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90BBB23-1A44-4873-B780-134D212B324B}"/>
              </a:ext>
            </a:extLst>
          </p:cNvPr>
          <p:cNvCxnSpPr>
            <a:cxnSpLocks/>
            <a:endCxn id="90" idx="1"/>
          </p:cNvCxnSpPr>
          <p:nvPr/>
        </p:nvCxnSpPr>
        <p:spPr>
          <a:xfrm flipV="1">
            <a:off x="5232401" y="2249971"/>
            <a:ext cx="1311259" cy="591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9AF181-8327-4378-B757-0F7066A2F517}"/>
              </a:ext>
            </a:extLst>
          </p:cNvPr>
          <p:cNvCxnSpPr>
            <a:cxnSpLocks/>
          </p:cNvCxnSpPr>
          <p:nvPr/>
        </p:nvCxnSpPr>
        <p:spPr>
          <a:xfrm flipV="1">
            <a:off x="3841165" y="1284022"/>
            <a:ext cx="1333410" cy="53944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A4F830A3-885C-4A94-97A7-B55EEE1D333C}"/>
              </a:ext>
            </a:extLst>
          </p:cNvPr>
          <p:cNvCxnSpPr>
            <a:cxnSpLocks/>
            <a:endCxn id="85" idx="1"/>
          </p:cNvCxnSpPr>
          <p:nvPr/>
        </p:nvCxnSpPr>
        <p:spPr>
          <a:xfrm flipV="1">
            <a:off x="5161546" y="1213726"/>
            <a:ext cx="1354913" cy="7801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Flowchart: Connector 75">
            <a:extLst>
              <a:ext uri="{FF2B5EF4-FFF2-40B4-BE49-F238E27FC236}">
                <a16:creationId xmlns:a16="http://schemas.microsoft.com/office/drawing/2014/main" id="{3F7A3783-E16B-45C6-80A6-D2E1358964DB}"/>
              </a:ext>
            </a:extLst>
          </p:cNvPr>
          <p:cNvSpPr/>
          <p:nvPr/>
        </p:nvSpPr>
        <p:spPr>
          <a:xfrm>
            <a:off x="3827049" y="1785163"/>
            <a:ext cx="53309" cy="5849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ill Sans MT"/>
              <a:ea typeface="+mn-ea"/>
              <a:cs typeface="+mn-cs"/>
            </a:endParaRPr>
          </a:p>
        </p:txBody>
      </p:sp>
      <p:sp>
        <p:nvSpPr>
          <p:cNvPr id="77" name="Flowchart: Connector 76">
            <a:extLst>
              <a:ext uri="{FF2B5EF4-FFF2-40B4-BE49-F238E27FC236}">
                <a16:creationId xmlns:a16="http://schemas.microsoft.com/office/drawing/2014/main" id="{63D2D9E9-D049-4509-9987-C9E020734C35}"/>
              </a:ext>
            </a:extLst>
          </p:cNvPr>
          <p:cNvSpPr/>
          <p:nvPr/>
        </p:nvSpPr>
        <p:spPr>
          <a:xfrm>
            <a:off x="3862169" y="2768983"/>
            <a:ext cx="53307" cy="5849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ill Sans MT"/>
              <a:ea typeface="+mn-ea"/>
              <a:cs typeface="+mn-cs"/>
            </a:endParaRPr>
          </a:p>
        </p:txBody>
      </p:sp>
      <p:sp>
        <p:nvSpPr>
          <p:cNvPr id="78" name="Flowchart: Connector 77">
            <a:extLst>
              <a:ext uri="{FF2B5EF4-FFF2-40B4-BE49-F238E27FC236}">
                <a16:creationId xmlns:a16="http://schemas.microsoft.com/office/drawing/2014/main" id="{29F7FE04-F485-4AA3-8B4E-1F6650A96117}"/>
              </a:ext>
            </a:extLst>
          </p:cNvPr>
          <p:cNvSpPr/>
          <p:nvPr/>
        </p:nvSpPr>
        <p:spPr>
          <a:xfrm>
            <a:off x="3614714" y="3549790"/>
            <a:ext cx="53307" cy="58493"/>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Gill Sans MT"/>
              <a:ea typeface="+mn-ea"/>
              <a:cs typeface="+mn-cs"/>
            </a:endParaRPr>
          </a:p>
        </p:txBody>
      </p:sp>
      <p:sp>
        <p:nvSpPr>
          <p:cNvPr id="85" name="Rectangle 84">
            <a:extLst>
              <a:ext uri="{FF2B5EF4-FFF2-40B4-BE49-F238E27FC236}">
                <a16:creationId xmlns:a16="http://schemas.microsoft.com/office/drawing/2014/main" id="{EDD1A0FA-EBCC-44EA-966A-7343908DFC82}"/>
              </a:ext>
            </a:extLst>
          </p:cNvPr>
          <p:cNvSpPr/>
          <p:nvPr/>
        </p:nvSpPr>
        <p:spPr>
          <a:xfrm>
            <a:off x="6516459" y="798227"/>
            <a:ext cx="5373025" cy="830997"/>
          </a:xfrm>
          <a:prstGeom prst="rect">
            <a:avLst/>
          </a:prstGeom>
          <a:solidFill>
            <a:srgbClr val="ABD3B2"/>
          </a:solidFill>
          <a:effectLst>
            <a:outerShdw blurRad="63500" sx="102000" sy="102000" algn="ctr" rotWithShape="0">
              <a:prstClr val="black">
                <a:alpha val="40000"/>
              </a:prstClr>
            </a:outerShdw>
          </a:effectLst>
        </p:spPr>
        <p:txBody>
          <a:bodyPr wrap="square">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3A3A3A"/>
                </a:solidFill>
                <a:effectLst/>
                <a:uLnTx/>
                <a:uFillTx/>
                <a:latin typeface="Gill Sans MT"/>
                <a:ea typeface="Times New Roman" panose="02020603050405020304" pitchFamily="18" charset="0"/>
                <a:cs typeface="Arial" charset="0"/>
              </a:rPr>
              <a:t>Presentation layer – Cross functional teams to support  functional, regression and end to end testing </a:t>
            </a:r>
          </a:p>
          <a:p>
            <a:pPr marL="0" marR="0" lvl="0" indent="0" algn="l" defTabSz="90233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A3A3A"/>
                </a:solidFill>
                <a:effectLst/>
                <a:uLnTx/>
                <a:uFillTx/>
                <a:latin typeface="Gill Sans MT"/>
                <a:ea typeface="+mn-ea"/>
                <a:cs typeface="Arial" charset="0"/>
              </a:rPr>
              <a:t>Apps: OS Policy, Billing, Claims applications</a:t>
            </a:r>
          </a:p>
        </p:txBody>
      </p:sp>
      <p:sp>
        <p:nvSpPr>
          <p:cNvPr id="90" name="Rectangle 89">
            <a:extLst>
              <a:ext uri="{FF2B5EF4-FFF2-40B4-BE49-F238E27FC236}">
                <a16:creationId xmlns:a16="http://schemas.microsoft.com/office/drawing/2014/main" id="{ECC1C213-5633-472B-91C3-4A686E88618A}"/>
              </a:ext>
            </a:extLst>
          </p:cNvPr>
          <p:cNvSpPr/>
          <p:nvPr/>
        </p:nvSpPr>
        <p:spPr>
          <a:xfrm>
            <a:off x="6543660" y="1834472"/>
            <a:ext cx="5373025" cy="830997"/>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wrap="square">
            <a:spAutoFit/>
          </a:bodyPr>
          <a:lstStyle/>
          <a:p>
            <a:pPr marL="0" marR="0" lvl="0" indent="0" algn="l" defTabSz="90233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A3A3A"/>
                </a:solidFill>
                <a:effectLst/>
                <a:uLnTx/>
                <a:uFillTx/>
                <a:latin typeface="Gill Sans MT"/>
                <a:ea typeface="Times New Roman" panose="02020603050405020304" pitchFamily="18" charset="0"/>
                <a:cs typeface="Arial" charset="0"/>
              </a:rPr>
              <a:t>Integration layer – Cross functional teams to support integration testing and downstream testing</a:t>
            </a:r>
          </a:p>
          <a:p>
            <a:pPr marL="0" marR="0" lvl="0" indent="0" algn="l" defTabSz="90233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A3A3A"/>
                </a:solidFill>
                <a:effectLst/>
                <a:uLnTx/>
                <a:uFillTx/>
                <a:latin typeface="Gill Sans MT"/>
                <a:ea typeface="Times New Roman" panose="02020603050405020304" pitchFamily="18" charset="0"/>
                <a:cs typeface="Arial" charset="0"/>
              </a:rPr>
              <a:t>Apps: OS Policy, Billing, Claims and Forms etc. </a:t>
            </a:r>
            <a:endParaRPr kumimoji="0" lang="en-US" sz="1200" b="0" i="0" u="none" strike="noStrike" kern="1200" cap="none" spc="0" normalizeH="0" baseline="0" noProof="0" dirty="0">
              <a:ln>
                <a:noFill/>
              </a:ln>
              <a:solidFill>
                <a:srgbClr val="3A3A3A"/>
              </a:solidFill>
              <a:effectLst/>
              <a:uLnTx/>
              <a:uFillTx/>
              <a:latin typeface="Gill Sans MT"/>
              <a:ea typeface="Calibri" panose="020F0502020204030204" pitchFamily="34" charset="0"/>
              <a:cs typeface="Arial" charset="0"/>
            </a:endParaRPr>
          </a:p>
        </p:txBody>
      </p:sp>
      <p:sp>
        <p:nvSpPr>
          <p:cNvPr id="91" name="Rectangle 90">
            <a:extLst>
              <a:ext uri="{FF2B5EF4-FFF2-40B4-BE49-F238E27FC236}">
                <a16:creationId xmlns:a16="http://schemas.microsoft.com/office/drawing/2014/main" id="{6C1F5487-4E3B-4706-9A39-AEA4C25E864D}"/>
              </a:ext>
            </a:extLst>
          </p:cNvPr>
          <p:cNvSpPr/>
          <p:nvPr/>
        </p:nvSpPr>
        <p:spPr>
          <a:xfrm>
            <a:off x="6516459" y="3034945"/>
            <a:ext cx="5378925" cy="861774"/>
          </a:xfrm>
          <a:prstGeom prst="rect">
            <a:avLst/>
          </a:prstGeom>
          <a:solidFill>
            <a:schemeClr val="accent2">
              <a:lumMod val="40000"/>
              <a:lumOff val="60000"/>
            </a:schemeClr>
          </a:solidFill>
          <a:effectLst>
            <a:outerShdw blurRad="63500" sx="102000" sy="102000" algn="ctr" rotWithShape="0">
              <a:prstClr val="black">
                <a:alpha val="40000"/>
              </a:prstClr>
            </a:outerShdw>
          </a:effectLst>
        </p:spPr>
        <p:txBody>
          <a:bodyPr wrap="square">
            <a:spAutoFit/>
          </a:bodyPr>
          <a:lstStyle/>
          <a:p>
            <a:pPr marL="0" marR="0" lvl="0" indent="0" algn="l" defTabSz="90233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3A3A3A"/>
                </a:solidFill>
                <a:effectLst/>
                <a:uLnTx/>
                <a:uFillTx/>
                <a:latin typeface="Gill Sans MT"/>
                <a:ea typeface="+mn-ea"/>
                <a:cs typeface="Arial" charset="0"/>
              </a:rPr>
              <a:t>Core Applications – Base upgrade testing, Rules testing, Conversion testing, Renewals, Batch validation –</a:t>
            </a:r>
          </a:p>
          <a:p>
            <a:pPr marL="0" marR="0" lvl="0" indent="0" algn="l" defTabSz="90233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A3A3A"/>
                </a:solidFill>
                <a:effectLst/>
                <a:uLnTx/>
                <a:uFillTx/>
                <a:latin typeface="Gill Sans MT"/>
                <a:ea typeface="+mn-ea"/>
                <a:cs typeface="Arial" charset="0"/>
              </a:rPr>
              <a:t>Apps: OS Policy, Billing, Downstream </a:t>
            </a:r>
            <a:endParaRPr kumimoji="0" lang="en-US" b="0" i="0" u="none" strike="noStrike" kern="1200" cap="none" spc="0" normalizeH="0" baseline="0" noProof="0" dirty="0">
              <a:ln>
                <a:noFill/>
              </a:ln>
              <a:solidFill>
                <a:srgbClr val="3A3A3A"/>
              </a:solidFill>
              <a:effectLst/>
              <a:uLnTx/>
              <a:uFillTx/>
              <a:latin typeface="Gill Sans MT"/>
              <a:ea typeface="+mn-ea"/>
              <a:cs typeface="Arial" charset="0"/>
            </a:endParaRPr>
          </a:p>
        </p:txBody>
      </p:sp>
      <p:sp>
        <p:nvSpPr>
          <p:cNvPr id="118" name="TextBox 117">
            <a:extLst>
              <a:ext uri="{FF2B5EF4-FFF2-40B4-BE49-F238E27FC236}">
                <a16:creationId xmlns:a16="http://schemas.microsoft.com/office/drawing/2014/main" id="{69029F2B-DE76-47B5-B6EB-04FA46E9CB02}"/>
              </a:ext>
            </a:extLst>
          </p:cNvPr>
          <p:cNvSpPr txBox="1"/>
          <p:nvPr/>
        </p:nvSpPr>
        <p:spPr>
          <a:xfrm>
            <a:off x="630805" y="2638692"/>
            <a:ext cx="2369263" cy="1015663"/>
          </a:xfrm>
          <a:prstGeom prst="rect">
            <a:avLst/>
          </a:prstGeom>
          <a:noFill/>
        </p:spPr>
        <p:txBody>
          <a:bodyPr wrap="square" rtlCol="0">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A3A3A"/>
                </a:solidFill>
                <a:effectLst/>
                <a:uLnTx/>
                <a:uFillTx/>
                <a:latin typeface="Gill Sans MT"/>
                <a:ea typeface="+mn-ea"/>
                <a:cs typeface="Arial" charset="0"/>
              </a:rPr>
              <a:t>Test automation framework development </a:t>
            </a:r>
          </a:p>
        </p:txBody>
      </p:sp>
      <p:sp>
        <p:nvSpPr>
          <p:cNvPr id="152" name="TextBox 151">
            <a:extLst>
              <a:ext uri="{FF2B5EF4-FFF2-40B4-BE49-F238E27FC236}">
                <a16:creationId xmlns:a16="http://schemas.microsoft.com/office/drawing/2014/main" id="{59B7166F-AE7B-4007-99E6-0D18AE95CC12}"/>
              </a:ext>
            </a:extLst>
          </p:cNvPr>
          <p:cNvSpPr txBox="1"/>
          <p:nvPr/>
        </p:nvSpPr>
        <p:spPr>
          <a:xfrm>
            <a:off x="6123269" y="4622495"/>
            <a:ext cx="184731" cy="400110"/>
          </a:xfrm>
          <a:prstGeom prst="rect">
            <a:avLst/>
          </a:prstGeom>
          <a:noFill/>
        </p:spPr>
        <p:txBody>
          <a:bodyPr wrap="none" rtlCol="0">
            <a:spAutoFit/>
          </a:bodyPr>
          <a:lstStyle/>
          <a:p>
            <a:pPr marL="0" marR="0" lvl="0" indent="0" algn="l" defTabSz="90233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A3A3A"/>
              </a:solidFill>
              <a:effectLst/>
              <a:uLnTx/>
              <a:uFillTx/>
              <a:latin typeface="Gill Sans MT"/>
              <a:ea typeface="+mn-ea"/>
              <a:cs typeface="Arial" charset="0"/>
            </a:endParaRPr>
          </a:p>
        </p:txBody>
      </p:sp>
      <p:sp>
        <p:nvSpPr>
          <p:cNvPr id="3" name="Rectangle 2">
            <a:extLst>
              <a:ext uri="{FF2B5EF4-FFF2-40B4-BE49-F238E27FC236}">
                <a16:creationId xmlns:a16="http://schemas.microsoft.com/office/drawing/2014/main" id="{A777C461-2114-4550-9B47-59623D3EA18B}"/>
              </a:ext>
            </a:extLst>
          </p:cNvPr>
          <p:cNvSpPr/>
          <p:nvPr/>
        </p:nvSpPr>
        <p:spPr>
          <a:xfrm>
            <a:off x="5467520" y="4622495"/>
            <a:ext cx="6267767" cy="2001751"/>
          </a:xfrm>
          <a:prstGeom prst="rect">
            <a:avLst/>
          </a:prstGeom>
          <a:solidFill>
            <a:schemeClr val="accent4">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0233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3A3A3A"/>
                </a:solidFill>
                <a:effectLst/>
                <a:uLnTx/>
                <a:uFillTx/>
                <a:latin typeface="Gill Sans MT"/>
                <a:ea typeface="+mn-ea"/>
                <a:cs typeface="+mn-cs"/>
              </a:rPr>
              <a:t>Benefits – </a:t>
            </a:r>
          </a:p>
          <a:p>
            <a:pPr marL="338374" marR="0" lvl="0" indent="-338374" algn="l" defTabSz="902330" rtl="0" eaLnBrk="1" fontAlgn="base" latinLnBrk="0" hangingPunct="1">
              <a:lnSpc>
                <a:spcPct val="100000"/>
              </a:lnSpc>
              <a:spcBef>
                <a:spcPct val="0"/>
              </a:spcBef>
              <a:spcAft>
                <a:spcPct val="0"/>
              </a:spcAft>
              <a:buClrTx/>
              <a:buSzTx/>
              <a:buFontTx/>
              <a:buAutoNum type="arabicPeriod"/>
              <a:tabLst/>
              <a:defRPr/>
            </a:pPr>
            <a:r>
              <a:rPr kumimoji="0" lang="en-US" b="0" i="0" u="none" strike="noStrike" kern="1200" cap="none" spc="0" normalizeH="0" baseline="0" noProof="0" dirty="0">
                <a:ln>
                  <a:noFill/>
                </a:ln>
                <a:solidFill>
                  <a:srgbClr val="3A3A3A"/>
                </a:solidFill>
                <a:effectLst/>
                <a:uLnTx/>
                <a:uFillTx/>
                <a:latin typeface="Gill Sans MT"/>
                <a:ea typeface="+mn-ea"/>
                <a:cs typeface="+mn-cs"/>
              </a:rPr>
              <a:t>Operational Efficiencies - Test infrastructure, framework and tools </a:t>
            </a:r>
          </a:p>
          <a:p>
            <a:pPr marL="338374" marR="0" lvl="0" indent="-338374" algn="l" defTabSz="902330" rtl="0" eaLnBrk="1" fontAlgn="base" latinLnBrk="0" hangingPunct="1">
              <a:lnSpc>
                <a:spcPct val="100000"/>
              </a:lnSpc>
              <a:spcBef>
                <a:spcPct val="0"/>
              </a:spcBef>
              <a:spcAft>
                <a:spcPct val="0"/>
              </a:spcAft>
              <a:buClrTx/>
              <a:buSzTx/>
              <a:buFontTx/>
              <a:buAutoNum type="arabicPeriod"/>
              <a:tabLst/>
              <a:defRPr/>
            </a:pPr>
            <a:r>
              <a:rPr kumimoji="0" lang="en-US" b="0" i="0" u="none" strike="noStrike" kern="1200" cap="none" spc="0" normalizeH="0" baseline="0" noProof="0" dirty="0">
                <a:ln>
                  <a:noFill/>
                </a:ln>
                <a:solidFill>
                  <a:srgbClr val="3A3A3A"/>
                </a:solidFill>
                <a:effectLst/>
                <a:uLnTx/>
                <a:uFillTx/>
                <a:latin typeface="Gill Sans MT"/>
                <a:ea typeface="+mn-ea"/>
                <a:cs typeface="+mn-cs"/>
              </a:rPr>
              <a:t>Process Efficiencies – cross leverage teams and reusing regression frontend test cases for end to end validation</a:t>
            </a:r>
          </a:p>
          <a:p>
            <a:pPr marL="338374" marR="0" lvl="0" indent="-338374" algn="l" defTabSz="902330" rtl="0" eaLnBrk="1" fontAlgn="base" latinLnBrk="0" hangingPunct="1">
              <a:lnSpc>
                <a:spcPct val="100000"/>
              </a:lnSpc>
              <a:spcBef>
                <a:spcPct val="0"/>
              </a:spcBef>
              <a:spcAft>
                <a:spcPct val="0"/>
              </a:spcAft>
              <a:buClrTx/>
              <a:buSzTx/>
              <a:buFontTx/>
              <a:buAutoNum type="arabicPeriod"/>
              <a:tabLst/>
              <a:defRPr/>
            </a:pPr>
            <a:r>
              <a:rPr kumimoji="0" lang="en-US" b="0" i="0" u="none" strike="noStrike" kern="1200" cap="none" spc="0" normalizeH="0" baseline="0" noProof="0" dirty="0">
                <a:ln>
                  <a:noFill/>
                </a:ln>
                <a:solidFill>
                  <a:srgbClr val="3A3A3A"/>
                </a:solidFill>
                <a:effectLst/>
                <a:uLnTx/>
                <a:uFillTx/>
                <a:latin typeface="Gill Sans MT"/>
                <a:ea typeface="+mn-ea"/>
                <a:cs typeface="+mn-cs"/>
              </a:rPr>
              <a:t>Cost Savings</a:t>
            </a:r>
          </a:p>
        </p:txBody>
      </p:sp>
    </p:spTree>
    <p:extLst>
      <p:ext uri="{BB962C8B-B14F-4D97-AF65-F5344CB8AC3E}">
        <p14:creationId xmlns:p14="http://schemas.microsoft.com/office/powerpoint/2010/main" val="308376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489EA-7E29-4F7B-8E73-28A7E9C3DBAB}"/>
              </a:ext>
            </a:extLst>
          </p:cNvPr>
          <p:cNvSpPr>
            <a:spLocks noGrp="1"/>
          </p:cNvSpPr>
          <p:nvPr>
            <p:ph type="body" sz="quarter" idx="13"/>
          </p:nvPr>
        </p:nvSpPr>
        <p:spPr>
          <a:xfrm>
            <a:off x="145992" y="78602"/>
            <a:ext cx="11144308" cy="718009"/>
          </a:xfrm>
        </p:spPr>
        <p:txBody>
          <a:bodyPr>
            <a:normAutofit/>
          </a:bodyPr>
          <a:lstStyle/>
          <a:p>
            <a:r>
              <a:rPr lang="en-US" dirty="0"/>
              <a:t>recommendations - Early automation testing</a:t>
            </a:r>
            <a:endParaRPr lang="en-IN" dirty="0"/>
          </a:p>
        </p:txBody>
      </p:sp>
      <p:pic>
        <p:nvPicPr>
          <p:cNvPr id="3" name="Picture 2">
            <a:extLst>
              <a:ext uri="{FF2B5EF4-FFF2-40B4-BE49-F238E27FC236}">
                <a16:creationId xmlns:a16="http://schemas.microsoft.com/office/drawing/2014/main" id="{25EA2524-7B11-459C-81FC-019E4C094AC1}"/>
              </a:ext>
            </a:extLst>
          </p:cNvPr>
          <p:cNvPicPr>
            <a:picLocks noChangeAspect="1"/>
          </p:cNvPicPr>
          <p:nvPr/>
        </p:nvPicPr>
        <p:blipFill>
          <a:blip r:embed="rId2"/>
          <a:stretch>
            <a:fillRect/>
          </a:stretch>
        </p:blipFill>
        <p:spPr>
          <a:xfrm>
            <a:off x="323793" y="978556"/>
            <a:ext cx="9036147" cy="5082832"/>
          </a:xfrm>
          <a:prstGeom prst="rect">
            <a:avLst/>
          </a:prstGeom>
        </p:spPr>
      </p:pic>
      <p:sp>
        <p:nvSpPr>
          <p:cNvPr id="4" name="TextBox 3">
            <a:extLst>
              <a:ext uri="{FF2B5EF4-FFF2-40B4-BE49-F238E27FC236}">
                <a16:creationId xmlns:a16="http://schemas.microsoft.com/office/drawing/2014/main" id="{508B0B23-569F-4D1D-8EB6-2A544FED168F}"/>
              </a:ext>
            </a:extLst>
          </p:cNvPr>
          <p:cNvSpPr txBox="1"/>
          <p:nvPr/>
        </p:nvSpPr>
        <p:spPr>
          <a:xfrm>
            <a:off x="419100" y="6180603"/>
            <a:ext cx="5245100" cy="369332"/>
          </a:xfrm>
          <a:prstGeom prst="rect">
            <a:avLst/>
          </a:prstGeom>
          <a:noFill/>
        </p:spPr>
        <p:txBody>
          <a:bodyPr wrap="square" rtlCol="0">
            <a:spAutoFit/>
          </a:bodyPr>
          <a:lstStyle/>
          <a:p>
            <a:r>
              <a:rPr lang="en-US" i="1" dirty="0">
                <a:latin typeface="Gill Sans MT" panose="020B0502020104020203" pitchFamily="34" charset="0"/>
              </a:rPr>
              <a:t>Source: Microsoft Shift left strategy </a:t>
            </a:r>
            <a:endParaRPr lang="en-IN" i="1" dirty="0">
              <a:latin typeface="Gill Sans MT" panose="020B0502020104020203" pitchFamily="34" charset="0"/>
            </a:endParaRPr>
          </a:p>
        </p:txBody>
      </p:sp>
      <p:sp>
        <p:nvSpPr>
          <p:cNvPr id="5" name="Rectangle 4">
            <a:extLst>
              <a:ext uri="{FF2B5EF4-FFF2-40B4-BE49-F238E27FC236}">
                <a16:creationId xmlns:a16="http://schemas.microsoft.com/office/drawing/2014/main" id="{9640D8F8-F89C-462A-BE84-8875EE8C4C1E}"/>
              </a:ext>
            </a:extLst>
          </p:cNvPr>
          <p:cNvSpPr/>
          <p:nvPr/>
        </p:nvSpPr>
        <p:spPr>
          <a:xfrm>
            <a:off x="9061507" y="978578"/>
            <a:ext cx="2806700" cy="2031325"/>
          </a:xfrm>
          <a:prstGeom prst="rect">
            <a:avLst/>
          </a:prstGeom>
        </p:spPr>
        <p:txBody>
          <a:bodyPr wrap="square">
            <a:spAutoFit/>
          </a:bodyPr>
          <a:lstStyle/>
          <a:p>
            <a:r>
              <a:rPr lang="en-US" b="1" u="sng" dirty="0">
                <a:latin typeface="Gill Sans MT" panose="020B0502020104020203" pitchFamily="34" charset="0"/>
              </a:rPr>
              <a:t>L0/L1 – Unit tests</a:t>
            </a:r>
          </a:p>
          <a:p>
            <a:r>
              <a:rPr lang="en-US" b="1" dirty="0">
                <a:latin typeface="Gill Sans MT" panose="020B0502020104020203" pitchFamily="34" charset="0"/>
              </a:rPr>
              <a:t>L0</a:t>
            </a:r>
            <a:r>
              <a:rPr lang="en-US" dirty="0">
                <a:latin typeface="Gill Sans MT" panose="020B0502020104020203" pitchFamily="34" charset="0"/>
              </a:rPr>
              <a:t> – Broad class of fast in-memory unit tests. An L0 test is a unit test</a:t>
            </a:r>
          </a:p>
          <a:p>
            <a:r>
              <a:rPr lang="en-US" b="1" dirty="0">
                <a:latin typeface="Gill Sans MT" panose="020B0502020104020203" pitchFamily="34" charset="0"/>
              </a:rPr>
              <a:t>L1</a:t>
            </a:r>
            <a:r>
              <a:rPr lang="en-US" dirty="0">
                <a:latin typeface="Gill Sans MT" panose="020B0502020104020203" pitchFamily="34" charset="0"/>
              </a:rPr>
              <a:t> – A L1 test might require the assembly plus SQL or the file system.</a:t>
            </a:r>
            <a:endParaRPr lang="en-IN" dirty="0">
              <a:latin typeface="Gill Sans MT" panose="020B0502020104020203" pitchFamily="34" charset="0"/>
            </a:endParaRPr>
          </a:p>
        </p:txBody>
      </p:sp>
      <p:sp>
        <p:nvSpPr>
          <p:cNvPr id="6" name="Rectangle 5">
            <a:extLst>
              <a:ext uri="{FF2B5EF4-FFF2-40B4-BE49-F238E27FC236}">
                <a16:creationId xmlns:a16="http://schemas.microsoft.com/office/drawing/2014/main" id="{45D99BE1-9095-4AA0-8BE3-D806F375ADE9}"/>
              </a:ext>
            </a:extLst>
          </p:cNvPr>
          <p:cNvSpPr/>
          <p:nvPr/>
        </p:nvSpPr>
        <p:spPr>
          <a:xfrm>
            <a:off x="8959907" y="3086078"/>
            <a:ext cx="3232093" cy="3693319"/>
          </a:xfrm>
          <a:prstGeom prst="rect">
            <a:avLst/>
          </a:prstGeom>
        </p:spPr>
        <p:txBody>
          <a:bodyPr wrap="square">
            <a:spAutoFit/>
          </a:bodyPr>
          <a:lstStyle/>
          <a:p>
            <a:r>
              <a:rPr lang="en-US" b="1" dirty="0">
                <a:latin typeface="Gill Sans MT" panose="020B0502020104020203" pitchFamily="34" charset="0"/>
              </a:rPr>
              <a:t>L2/L3 – Functional tests</a:t>
            </a:r>
          </a:p>
          <a:p>
            <a:r>
              <a:rPr lang="en-US" dirty="0">
                <a:latin typeface="Gill Sans MT" panose="020B0502020104020203" pitchFamily="34" charset="0"/>
              </a:rPr>
              <a:t>L2 – Functional tests run against “testable” service deployment. It is a functional test category that requires a service deployment but may have key service dependencies stubbed out in some way.</a:t>
            </a:r>
          </a:p>
          <a:p>
            <a:endParaRPr lang="en-US" dirty="0">
              <a:latin typeface="Gill Sans MT" panose="020B0502020104020203" pitchFamily="34" charset="0"/>
            </a:endParaRPr>
          </a:p>
          <a:p>
            <a:r>
              <a:rPr lang="en-US" b="1" dirty="0">
                <a:latin typeface="Gill Sans MT" panose="020B0502020104020203" pitchFamily="34" charset="0"/>
              </a:rPr>
              <a:t>L3 – </a:t>
            </a:r>
            <a:r>
              <a:rPr lang="en-US" dirty="0">
                <a:latin typeface="Gill Sans MT" panose="020B0502020104020203" pitchFamily="34" charset="0"/>
              </a:rPr>
              <a:t>This is a restricted class of integration tests that run against production. They require a full product deployment.</a:t>
            </a:r>
            <a:endParaRPr lang="en-IN" dirty="0">
              <a:latin typeface="Gill Sans MT" panose="020B0502020104020203" pitchFamily="34" charset="0"/>
            </a:endParaRPr>
          </a:p>
        </p:txBody>
      </p:sp>
    </p:spTree>
    <p:extLst>
      <p:ext uri="{BB962C8B-B14F-4D97-AF65-F5344CB8AC3E}">
        <p14:creationId xmlns:p14="http://schemas.microsoft.com/office/powerpoint/2010/main" val="187722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r>
              <a:rPr lang="en-SG" dirty="0"/>
              <a:t>Go Forward Plan</a:t>
            </a:r>
          </a:p>
        </p:txBody>
      </p:sp>
      <p:sp>
        <p:nvSpPr>
          <p:cNvPr id="2" name="Rounded Rectangle 1"/>
          <p:cNvSpPr/>
          <p:nvPr/>
        </p:nvSpPr>
        <p:spPr>
          <a:xfrm>
            <a:off x="5056244" y="1459855"/>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smtClean="0">
                <a:ln>
                  <a:noFill/>
                </a:ln>
                <a:solidFill>
                  <a:prstClr val="white"/>
                </a:solidFill>
                <a:effectLst/>
                <a:uLnTx/>
                <a:uFillTx/>
                <a:latin typeface="Gill Sans MT" panose="020B0502020104020203" pitchFamily="34" charset="0"/>
                <a:ea typeface="+mn-ea"/>
                <a:cs typeface="+mn-cs"/>
              </a:rPr>
              <a:t>Application/Architecture Layer Testing</a:t>
            </a:r>
            <a:endPar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endParaRPr>
          </a:p>
        </p:txBody>
      </p:sp>
      <p:sp>
        <p:nvSpPr>
          <p:cNvPr id="10" name="Rounded Rectangle 9"/>
          <p:cNvSpPr/>
          <p:nvPr/>
        </p:nvSpPr>
        <p:spPr>
          <a:xfrm>
            <a:off x="1066771" y="3124199"/>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Continuous Unattended Regression</a:t>
            </a:r>
          </a:p>
        </p:txBody>
      </p:sp>
      <p:sp>
        <p:nvSpPr>
          <p:cNvPr id="11" name="Rounded Rectangle 10"/>
          <p:cNvSpPr/>
          <p:nvPr/>
        </p:nvSpPr>
        <p:spPr>
          <a:xfrm>
            <a:off x="9026938" y="3109521"/>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Focus on Business critical Features </a:t>
            </a:r>
          </a:p>
        </p:txBody>
      </p:sp>
      <p:sp>
        <p:nvSpPr>
          <p:cNvPr id="12" name="Rounded Rectangle 11"/>
          <p:cNvSpPr/>
          <p:nvPr/>
        </p:nvSpPr>
        <p:spPr>
          <a:xfrm>
            <a:off x="5105371" y="3204993"/>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Exploratory Testing</a:t>
            </a:r>
          </a:p>
        </p:txBody>
      </p:sp>
      <p:sp>
        <p:nvSpPr>
          <p:cNvPr id="13" name="Rounded Rectangle 12"/>
          <p:cNvSpPr/>
          <p:nvPr/>
        </p:nvSpPr>
        <p:spPr>
          <a:xfrm>
            <a:off x="1109084" y="1494929"/>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smtClean="0">
                <a:ln>
                  <a:noFill/>
                </a:ln>
                <a:solidFill>
                  <a:prstClr val="white"/>
                </a:solidFill>
                <a:effectLst/>
                <a:uLnTx/>
                <a:uFillTx/>
                <a:latin typeface="Gill Sans MT" panose="020B0502020104020203" pitchFamily="34" charset="0"/>
                <a:ea typeface="+mn-ea"/>
                <a:cs typeface="+mn-cs"/>
              </a:rPr>
              <a:t>In Sprint Automation</a:t>
            </a:r>
            <a:endPar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endParaRPr>
          </a:p>
        </p:txBody>
      </p:sp>
      <p:sp>
        <p:nvSpPr>
          <p:cNvPr id="14" name="Rounded Rectangle 13"/>
          <p:cNvSpPr/>
          <p:nvPr/>
        </p:nvSpPr>
        <p:spPr>
          <a:xfrm>
            <a:off x="1173451" y="5007905"/>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Re-Test the Jira’s which were already closed </a:t>
            </a:r>
          </a:p>
        </p:txBody>
      </p:sp>
      <p:sp>
        <p:nvSpPr>
          <p:cNvPr id="15" name="Rounded Rectangle 14"/>
          <p:cNvSpPr/>
          <p:nvPr/>
        </p:nvSpPr>
        <p:spPr>
          <a:xfrm>
            <a:off x="9026938" y="1509237"/>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Test concentration – Transactions, Roles, Rules &amp; Referrals </a:t>
            </a:r>
          </a:p>
        </p:txBody>
      </p:sp>
      <p:sp>
        <p:nvSpPr>
          <p:cNvPr id="16" name="Rounded Rectangle 15"/>
          <p:cNvSpPr/>
          <p:nvPr/>
        </p:nvSpPr>
        <p:spPr>
          <a:xfrm>
            <a:off x="5165101" y="5035200"/>
            <a:ext cx="2669176"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Validate the requirement changes for a feature w.r.t. previous sprints to NOW</a:t>
            </a:r>
          </a:p>
        </p:txBody>
      </p:sp>
      <p:sp>
        <p:nvSpPr>
          <p:cNvPr id="17" name="Rounded Rectangle 16"/>
          <p:cNvSpPr/>
          <p:nvPr/>
        </p:nvSpPr>
        <p:spPr>
          <a:xfrm>
            <a:off x="9026938" y="5007580"/>
            <a:ext cx="2625634" cy="109728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rPr>
              <a:t>Test Actor Role Security using Orthogonal Array approach</a:t>
            </a:r>
          </a:p>
        </p:txBody>
      </p:sp>
      <p:pic>
        <p:nvPicPr>
          <p:cNvPr id="18" name="Picture 17"/>
          <p:cNvPicPr>
            <a:picLocks noChangeAspect="1"/>
          </p:cNvPicPr>
          <p:nvPr/>
        </p:nvPicPr>
        <p:blipFill>
          <a:blip r:embed="rId3"/>
          <a:stretch>
            <a:fillRect/>
          </a:stretch>
        </p:blipFill>
        <p:spPr>
          <a:xfrm>
            <a:off x="271754" y="3254553"/>
            <a:ext cx="673767" cy="660933"/>
          </a:xfrm>
          <a:prstGeom prst="rect">
            <a:avLst/>
          </a:prstGeom>
        </p:spPr>
      </p:pic>
      <p:pic>
        <p:nvPicPr>
          <p:cNvPr id="19" name="Picture 18"/>
          <p:cNvPicPr>
            <a:picLocks noChangeAspect="1"/>
          </p:cNvPicPr>
          <p:nvPr/>
        </p:nvPicPr>
        <p:blipFill>
          <a:blip r:embed="rId4"/>
          <a:stretch>
            <a:fillRect/>
          </a:stretch>
        </p:blipFill>
        <p:spPr>
          <a:xfrm>
            <a:off x="4325829" y="3316140"/>
            <a:ext cx="642818" cy="731296"/>
          </a:xfrm>
          <a:prstGeom prst="rect">
            <a:avLst/>
          </a:prstGeom>
        </p:spPr>
      </p:pic>
      <p:pic>
        <p:nvPicPr>
          <p:cNvPr id="20" name="Picture 19"/>
          <p:cNvPicPr>
            <a:picLocks noChangeAspect="1"/>
          </p:cNvPicPr>
          <p:nvPr/>
        </p:nvPicPr>
        <p:blipFill>
          <a:blip r:embed="rId5"/>
          <a:stretch>
            <a:fillRect/>
          </a:stretch>
        </p:blipFill>
        <p:spPr>
          <a:xfrm>
            <a:off x="28244" y="5222519"/>
            <a:ext cx="1070807" cy="484250"/>
          </a:xfrm>
          <a:prstGeom prst="rect">
            <a:avLst/>
          </a:prstGeom>
        </p:spPr>
      </p:pic>
      <p:pic>
        <p:nvPicPr>
          <p:cNvPr id="21" name="Picture 20"/>
          <p:cNvPicPr>
            <a:picLocks noChangeAspect="1"/>
          </p:cNvPicPr>
          <p:nvPr/>
        </p:nvPicPr>
        <p:blipFill>
          <a:blip r:embed="rId6"/>
          <a:stretch>
            <a:fillRect/>
          </a:stretch>
        </p:blipFill>
        <p:spPr>
          <a:xfrm>
            <a:off x="3947883" y="5250029"/>
            <a:ext cx="1068419" cy="468694"/>
          </a:xfrm>
          <a:prstGeom prst="rect">
            <a:avLst/>
          </a:prstGeom>
        </p:spPr>
      </p:pic>
      <p:pic>
        <p:nvPicPr>
          <p:cNvPr id="22" name="Picture 21"/>
          <p:cNvPicPr>
            <a:picLocks noChangeAspect="1"/>
          </p:cNvPicPr>
          <p:nvPr/>
        </p:nvPicPr>
        <p:blipFill>
          <a:blip r:embed="rId7"/>
          <a:stretch>
            <a:fillRect/>
          </a:stretch>
        </p:blipFill>
        <p:spPr>
          <a:xfrm>
            <a:off x="7983076" y="3319135"/>
            <a:ext cx="867931" cy="820373"/>
          </a:xfrm>
          <a:prstGeom prst="rect">
            <a:avLst/>
          </a:prstGeom>
        </p:spPr>
      </p:pic>
      <p:pic>
        <p:nvPicPr>
          <p:cNvPr id="23" name="Picture 22"/>
          <p:cNvPicPr>
            <a:picLocks noChangeAspect="1"/>
          </p:cNvPicPr>
          <p:nvPr/>
        </p:nvPicPr>
        <p:blipFill>
          <a:blip r:embed="rId8"/>
          <a:stretch>
            <a:fillRect/>
          </a:stretch>
        </p:blipFill>
        <p:spPr>
          <a:xfrm>
            <a:off x="7896852" y="1717566"/>
            <a:ext cx="1040378" cy="680621"/>
          </a:xfrm>
          <a:prstGeom prst="rect">
            <a:avLst/>
          </a:prstGeom>
        </p:spPr>
      </p:pic>
      <p:pic>
        <p:nvPicPr>
          <p:cNvPr id="24" name="Picture 23"/>
          <p:cNvPicPr>
            <a:picLocks noChangeAspect="1"/>
          </p:cNvPicPr>
          <p:nvPr/>
        </p:nvPicPr>
        <p:blipFill>
          <a:blip r:embed="rId9"/>
          <a:stretch>
            <a:fillRect/>
          </a:stretch>
        </p:blipFill>
        <p:spPr>
          <a:xfrm>
            <a:off x="7983076" y="5035201"/>
            <a:ext cx="972730" cy="958047"/>
          </a:xfrm>
          <a:prstGeom prst="rect">
            <a:avLst/>
          </a:prstGeom>
        </p:spPr>
      </p:pic>
      <p:pic>
        <p:nvPicPr>
          <p:cNvPr id="5" name="Picture 4"/>
          <p:cNvPicPr>
            <a:picLocks noChangeAspect="1"/>
          </p:cNvPicPr>
          <p:nvPr/>
        </p:nvPicPr>
        <p:blipFill>
          <a:blip r:embed="rId10"/>
          <a:stretch>
            <a:fillRect/>
          </a:stretch>
        </p:blipFill>
        <p:spPr>
          <a:xfrm>
            <a:off x="723" y="1567126"/>
            <a:ext cx="1047750" cy="742950"/>
          </a:xfrm>
          <a:prstGeom prst="rect">
            <a:avLst/>
          </a:prstGeom>
        </p:spPr>
      </p:pic>
      <p:pic>
        <p:nvPicPr>
          <p:cNvPr id="6" name="Picture 5"/>
          <p:cNvPicPr>
            <a:picLocks noChangeAspect="1"/>
          </p:cNvPicPr>
          <p:nvPr/>
        </p:nvPicPr>
        <p:blipFill>
          <a:blip r:embed="rId11"/>
          <a:stretch>
            <a:fillRect/>
          </a:stretch>
        </p:blipFill>
        <p:spPr>
          <a:xfrm>
            <a:off x="3835644" y="1626349"/>
            <a:ext cx="1119673" cy="888812"/>
          </a:xfrm>
          <a:prstGeom prst="rect">
            <a:avLst/>
          </a:prstGeom>
        </p:spPr>
      </p:pic>
    </p:spTree>
    <p:extLst>
      <p:ext uri="{BB962C8B-B14F-4D97-AF65-F5344CB8AC3E}">
        <p14:creationId xmlns:p14="http://schemas.microsoft.com/office/powerpoint/2010/main" val="748195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rawpixel-665368-unsplash.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Rectangle 14"/>
          <p:cNvSpPr/>
          <p:nvPr/>
        </p:nvSpPr>
        <p:spPr>
          <a:xfrm>
            <a:off x="0" y="-5787"/>
            <a:ext cx="12192000" cy="6863787"/>
          </a:xfrm>
          <a:prstGeom prst="rect">
            <a:avLst/>
          </a:prstGeom>
          <a:solidFill>
            <a:schemeClr val="bg2">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 Placeholder 2">
            <a:extLst>
              <a:ext uri="{FF2B5EF4-FFF2-40B4-BE49-F238E27FC236}">
                <a16:creationId xmlns:a16="http://schemas.microsoft.com/office/drawing/2014/main" id="{84F633D7-125C-4B75-8733-34A1E193FAB3}"/>
              </a:ext>
            </a:extLst>
          </p:cNvPr>
          <p:cNvSpPr txBox="1">
            <a:spLocks/>
          </p:cNvSpPr>
          <p:nvPr/>
        </p:nvSpPr>
        <p:spPr>
          <a:xfrm>
            <a:off x="3108762" y="2911742"/>
            <a:ext cx="5781971" cy="15478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chemeClr val="bg1"/>
                </a:solidFill>
                <a:latin typeface="Gill Sans MT"/>
                <a:cs typeface="Gill Sans MT"/>
              </a:rPr>
              <a:t>Thank You!</a:t>
            </a:r>
          </a:p>
        </p:txBody>
      </p:sp>
    </p:spTree>
    <p:extLst>
      <p:ext uri="{BB962C8B-B14F-4D97-AF65-F5344CB8AC3E}">
        <p14:creationId xmlns:p14="http://schemas.microsoft.com/office/powerpoint/2010/main" val="156675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55D69-7026-4DCE-9769-7288DA7C0C90}"/>
              </a:ext>
            </a:extLst>
          </p:cNvPr>
          <p:cNvSpPr>
            <a:spLocks noGrp="1"/>
          </p:cNvSpPr>
          <p:nvPr>
            <p:ph type="body" sz="quarter" idx="13"/>
          </p:nvPr>
        </p:nvSpPr>
        <p:spPr/>
        <p:txBody>
          <a:bodyPr/>
          <a:lstStyle/>
          <a:p>
            <a:r>
              <a:rPr lang="en-US" dirty="0"/>
              <a:t>Executive Summary </a:t>
            </a:r>
          </a:p>
        </p:txBody>
      </p:sp>
      <p:sp>
        <p:nvSpPr>
          <p:cNvPr id="6" name="Rectangle 5"/>
          <p:cNvSpPr/>
          <p:nvPr/>
        </p:nvSpPr>
        <p:spPr>
          <a:xfrm>
            <a:off x="369404" y="917912"/>
            <a:ext cx="10550434" cy="5632311"/>
          </a:xfrm>
          <a:prstGeom prst="rect">
            <a:avLst/>
          </a:prstGeom>
        </p:spPr>
        <p:txBody>
          <a:bodyPr wrap="square">
            <a:spAutoFit/>
          </a:bodyPr>
          <a:lstStyle/>
          <a:p>
            <a:pPr marL="0" lvl="1">
              <a:tabLst>
                <a:tab pos="179388" algn="l"/>
              </a:tabLst>
            </a:pPr>
            <a:r>
              <a:rPr lang="en-US" sz="2000" dirty="0">
                <a:latin typeface="Gill Sans MT" panose="020B0502020104020203" pitchFamily="34" charset="0"/>
              </a:rPr>
              <a:t>Hiscox embarked on a core systems modernization journey and chose OS platform as their choice. As part of Quality Assurance for Cyber and Fast Follower, Hiscox wants to ensure adequate test coverage is provide and Automation Regressions suite is robust enough to support BAU needs. This assessment included:</a:t>
            </a:r>
          </a:p>
          <a:p>
            <a:pPr lvl="1" indent="-457200">
              <a:buFont typeface="Wingdings" panose="05000000000000000000" pitchFamily="2" charset="2"/>
              <a:buChar char="q"/>
              <a:tabLst>
                <a:tab pos="179388" algn="l"/>
              </a:tabLst>
            </a:pPr>
            <a:r>
              <a:rPr lang="en-US" sz="2000" dirty="0">
                <a:latin typeface="Gill Sans MT" panose="020B0502020104020203" pitchFamily="34" charset="0"/>
                <a:cs typeface="Segoe UI" panose="020B0502040204020203" pitchFamily="34" charset="0"/>
              </a:rPr>
              <a:t>Test Coverage of Functional QA</a:t>
            </a:r>
          </a:p>
          <a:p>
            <a:pPr lvl="1" indent="-4572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Test Coverage of Manual Functional Regression</a:t>
            </a:r>
          </a:p>
          <a:p>
            <a:pPr lvl="1" indent="-4572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Test Coverage of Automation Regression suite</a:t>
            </a:r>
          </a:p>
          <a:p>
            <a:pPr lvl="1" indent="-457200">
              <a:buFont typeface="Wingdings" panose="05000000000000000000" pitchFamily="2" charset="2"/>
              <a:buChar char="q"/>
              <a:tabLst>
                <a:tab pos="179388" algn="l"/>
              </a:tabLst>
            </a:pPr>
            <a:endParaRPr lang="en-IN" sz="2000" dirty="0">
              <a:latin typeface="Gill Sans MT" panose="020B0502020104020203" pitchFamily="34" charset="0"/>
              <a:cs typeface="Segoe UI" panose="020B0502040204020203" pitchFamily="34" charset="0"/>
            </a:endParaRPr>
          </a:p>
          <a:p>
            <a:pPr marL="0" lvl="1">
              <a:tabLst>
                <a:tab pos="179388" algn="l"/>
              </a:tabLst>
            </a:pPr>
            <a:r>
              <a:rPr lang="en-IN" sz="2000" dirty="0">
                <a:latin typeface="Gill Sans MT" panose="020B0502020104020203" pitchFamily="34" charset="0"/>
                <a:cs typeface="Segoe UI" panose="020B0502040204020203" pitchFamily="34" charset="0"/>
              </a:rPr>
              <a:t>Through our assessment, we found:</a:t>
            </a:r>
          </a:p>
          <a:p>
            <a:pPr marL="342900" lvl="1" indent="-3429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 100% Test Coverage of functional QA w.r.t Use Cases</a:t>
            </a:r>
          </a:p>
          <a:p>
            <a:pPr marL="342900" lvl="1" indent="-3429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  92%  Test Coverage of Manual Functional Regression Suite </a:t>
            </a:r>
          </a:p>
          <a:p>
            <a:pPr marL="342900" lvl="1" indent="-342900">
              <a:buFont typeface="Wingdings" panose="05000000000000000000" pitchFamily="2" charset="2"/>
              <a:buChar char="q"/>
              <a:tabLst>
                <a:tab pos="179388" algn="l"/>
              </a:tabLst>
            </a:pPr>
            <a:r>
              <a:rPr lang="en-US" dirty="0"/>
              <a:t>  </a:t>
            </a:r>
            <a:r>
              <a:rPr lang="en-US" sz="2000" dirty="0">
                <a:latin typeface="Gill Sans MT" panose="020B0502020104020203" pitchFamily="34" charset="0"/>
                <a:cs typeface="Segoe UI" panose="020B0502040204020203" pitchFamily="34" charset="0"/>
              </a:rPr>
              <a:t>48% Automation Test coverage as Billing and Claims automation scripts development is in </a:t>
            </a:r>
            <a:br>
              <a:rPr lang="en-US" sz="2000" dirty="0">
                <a:latin typeface="Gill Sans MT" panose="020B0502020104020203" pitchFamily="34" charset="0"/>
                <a:cs typeface="Segoe UI" panose="020B0502040204020203" pitchFamily="34" charset="0"/>
              </a:rPr>
            </a:br>
            <a:r>
              <a:rPr lang="en-US" sz="2000" dirty="0">
                <a:latin typeface="Gill Sans MT" panose="020B0502020104020203" pitchFamily="34" charset="0"/>
                <a:cs typeface="Segoe UI" panose="020B0502040204020203" pitchFamily="34" charset="0"/>
              </a:rPr>
              <a:t> progress</a:t>
            </a:r>
          </a:p>
          <a:p>
            <a:pPr marL="342900" lvl="1" indent="-342900">
              <a:buFont typeface="Wingdings" panose="05000000000000000000" pitchFamily="2" charset="2"/>
              <a:buChar char="q"/>
              <a:tabLst>
                <a:tab pos="179388" algn="l"/>
              </a:tabLst>
            </a:pPr>
            <a:endParaRPr lang="en-IN" sz="2000" dirty="0">
              <a:latin typeface="Gill Sans MT" panose="020B0502020104020203" pitchFamily="34" charset="0"/>
              <a:cs typeface="Segoe UI" panose="020B0502040204020203" pitchFamily="34" charset="0"/>
            </a:endParaRPr>
          </a:p>
          <a:p>
            <a:pPr marL="0" lvl="1">
              <a:tabLst>
                <a:tab pos="179388" algn="l"/>
              </a:tabLst>
            </a:pPr>
            <a:r>
              <a:rPr lang="en-IN" sz="2000" dirty="0">
                <a:latin typeface="Gill Sans MT" panose="020B0502020104020203" pitchFamily="34" charset="0"/>
                <a:cs typeface="Segoe UI" panose="020B0502040204020203" pitchFamily="34" charset="0"/>
              </a:rPr>
              <a:t>Based on our analysis and findings, we recommend Hiscox:</a:t>
            </a:r>
          </a:p>
          <a:p>
            <a:pPr marL="342900" lvl="1" indent="-3429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 Include Agent Role and One-time Setup scenarios in Manual Regression</a:t>
            </a:r>
          </a:p>
          <a:p>
            <a:pPr marL="342900" lvl="1" indent="-342900">
              <a:buFont typeface="Wingdings" panose="05000000000000000000" pitchFamily="2" charset="2"/>
              <a:buChar char="q"/>
              <a:tabLst>
                <a:tab pos="179388" algn="l"/>
              </a:tabLst>
            </a:pPr>
            <a:r>
              <a:rPr lang="en-IN" sz="2000" dirty="0">
                <a:latin typeface="Gill Sans MT" panose="020B0502020104020203" pitchFamily="34" charset="0"/>
                <a:cs typeface="Segoe UI" panose="020B0502040204020203" pitchFamily="34" charset="0"/>
              </a:rPr>
              <a:t> Consider completing Billing and Claims Automation Test Cases for covering adequate Automation Regression Suite</a:t>
            </a:r>
          </a:p>
        </p:txBody>
      </p:sp>
    </p:spTree>
    <p:extLst>
      <p:ext uri="{BB962C8B-B14F-4D97-AF65-F5344CB8AC3E}">
        <p14:creationId xmlns:p14="http://schemas.microsoft.com/office/powerpoint/2010/main" val="1437565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55D69-7026-4DCE-9769-7288DA7C0C90}"/>
              </a:ext>
            </a:extLst>
          </p:cNvPr>
          <p:cNvSpPr>
            <a:spLocks noGrp="1"/>
          </p:cNvSpPr>
          <p:nvPr>
            <p:ph type="body" sz="quarter" idx="13"/>
          </p:nvPr>
        </p:nvSpPr>
        <p:spPr/>
        <p:txBody>
          <a:bodyPr/>
          <a:lstStyle/>
          <a:p>
            <a:r>
              <a:rPr lang="en-US" dirty="0"/>
              <a:t>Objectives</a:t>
            </a:r>
          </a:p>
        </p:txBody>
      </p:sp>
      <p:sp>
        <p:nvSpPr>
          <p:cNvPr id="4" name="Rectangle 3"/>
          <p:cNvSpPr/>
          <p:nvPr/>
        </p:nvSpPr>
        <p:spPr>
          <a:xfrm>
            <a:off x="533400" y="1146868"/>
            <a:ext cx="7696200" cy="4555093"/>
          </a:xfrm>
          <a:prstGeom prst="rect">
            <a:avLst/>
          </a:prstGeom>
          <a:solidFill>
            <a:schemeClr val="bg1"/>
          </a:solidFill>
        </p:spPr>
        <p:txBody>
          <a:bodyPr wrap="square">
            <a:spAutoFit/>
          </a:bodyPr>
          <a:lstStyle/>
          <a:p>
            <a:pPr marL="342900" lvl="0" indent="-342900" fontAlgn="auto">
              <a:spcBef>
                <a:spcPts val="1200"/>
              </a:spcBef>
              <a:spcAft>
                <a:spcPts val="1200"/>
              </a:spcAft>
              <a:buFont typeface="Wingdings" panose="05000000000000000000" pitchFamily="2" charset="2"/>
              <a:buChar char="q"/>
              <a:defRPr/>
            </a:pPr>
            <a:r>
              <a:rPr lang="en-SG" sz="3200" dirty="0">
                <a:solidFill>
                  <a:prstClr val="black"/>
                </a:solidFill>
                <a:latin typeface="Gill Sans MT" panose="020B0502020104020203" pitchFamily="34" charset="0"/>
                <a:cs typeface="Segoe UI" panose="020B0502040204020203" pitchFamily="34" charset="0"/>
              </a:rPr>
              <a:t>Test Coverage </a:t>
            </a:r>
          </a:p>
          <a:p>
            <a:pPr marL="800100" lvl="1" indent="-342900">
              <a:buFont typeface="Wingdings" panose="05000000000000000000" pitchFamily="2" charset="2"/>
              <a:buChar char="ü"/>
              <a:defRPr/>
            </a:pPr>
            <a:r>
              <a:rPr lang="en-SG" sz="2400" dirty="0">
                <a:latin typeface="Gill Sans MT" panose="020B0502020104020203" pitchFamily="34" charset="0"/>
              </a:rPr>
              <a:t>Validate Test case coverage against Use cases </a:t>
            </a:r>
          </a:p>
          <a:p>
            <a:pPr marL="800100" lvl="1" indent="-342900">
              <a:buFont typeface="Wingdings" panose="05000000000000000000" pitchFamily="2" charset="2"/>
              <a:buChar char="ü"/>
              <a:defRPr/>
            </a:pPr>
            <a:r>
              <a:rPr lang="en-SG" sz="2400" dirty="0">
                <a:latin typeface="Gill Sans MT" panose="020B0502020104020203" pitchFamily="34" charset="0"/>
              </a:rPr>
              <a:t>Review test design techniques</a:t>
            </a:r>
          </a:p>
          <a:p>
            <a:pPr marL="800100" lvl="1" indent="-342900">
              <a:buFont typeface="Wingdings" panose="05000000000000000000" pitchFamily="2" charset="2"/>
              <a:buChar char="ü"/>
              <a:defRPr/>
            </a:pPr>
            <a:r>
              <a:rPr lang="en-SG" sz="2400" dirty="0">
                <a:latin typeface="Gill Sans MT" panose="020B0502020104020203" pitchFamily="34" charset="0"/>
              </a:rPr>
              <a:t>Review of all test cases and ensure that all business flows and workflows are covered, and there are no gaps</a:t>
            </a:r>
            <a:br>
              <a:rPr lang="en-SG" sz="2400" dirty="0">
                <a:latin typeface="Gill Sans MT" panose="020B0502020104020203" pitchFamily="34" charset="0"/>
              </a:rPr>
            </a:br>
            <a:endParaRPr lang="en-SG" sz="2400" dirty="0">
              <a:latin typeface="Gill Sans MT" panose="020B0502020104020203" pitchFamily="34" charset="0"/>
            </a:endParaRPr>
          </a:p>
          <a:p>
            <a:pPr marL="342900" indent="-342900">
              <a:buFont typeface="Wingdings" panose="05000000000000000000" pitchFamily="2" charset="2"/>
              <a:buChar char="q"/>
            </a:pPr>
            <a:r>
              <a:rPr lang="en-SG" sz="3200" dirty="0">
                <a:solidFill>
                  <a:prstClr val="black"/>
                </a:solidFill>
                <a:latin typeface="Gill Sans MT" panose="020B0502020104020203" pitchFamily="34" charset="0"/>
                <a:cs typeface="Segoe UI" panose="020B0502040204020203" pitchFamily="34" charset="0"/>
              </a:rPr>
              <a:t>Automation Coverage</a:t>
            </a:r>
          </a:p>
          <a:p>
            <a:pPr marL="800100" lvl="1" indent="-342900">
              <a:buFont typeface="Wingdings" panose="05000000000000000000" pitchFamily="2" charset="2"/>
              <a:buChar char="ü"/>
            </a:pPr>
            <a:r>
              <a:rPr lang="en-SG" sz="2400" dirty="0">
                <a:latin typeface="Gill Sans MT" panose="020B0502020104020203" pitchFamily="34" charset="0"/>
              </a:rPr>
              <a:t>Improve automation coverage</a:t>
            </a:r>
          </a:p>
          <a:p>
            <a:pPr marL="800100" lvl="1" indent="-342900">
              <a:buFont typeface="Wingdings" panose="05000000000000000000" pitchFamily="2" charset="2"/>
              <a:buChar char="ü"/>
            </a:pPr>
            <a:r>
              <a:rPr lang="en-SG" sz="2400" dirty="0">
                <a:latin typeface="Gill Sans MT" panose="020B0502020104020203" pitchFamily="34" charset="0"/>
              </a:rPr>
              <a:t>Improve ratio of defects from automated regression testing</a:t>
            </a:r>
            <a:endParaRPr lang="en-US" sz="2400" dirty="0">
              <a:latin typeface="Gill Sans MT" panose="020B0502020104020203" pitchFamily="34" charset="0"/>
            </a:endParaRPr>
          </a:p>
        </p:txBody>
      </p:sp>
      <p:pic>
        <p:nvPicPr>
          <p:cNvPr id="5" name="Picture 4" descr="A picture containing sport&#10;&#10;Description generated with high confidence">
            <a:extLst>
              <a:ext uri="{FF2B5EF4-FFF2-40B4-BE49-F238E27FC236}">
                <a16:creationId xmlns:a16="http://schemas.microsoft.com/office/drawing/2014/main" id="{4C723BEA-FB78-4D04-B8A8-0BB132D7173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29600" y="1358535"/>
            <a:ext cx="3621458" cy="2926090"/>
          </a:xfrm>
          <a:prstGeom prst="rect">
            <a:avLst/>
          </a:prstGeom>
        </p:spPr>
      </p:pic>
    </p:spTree>
    <p:extLst>
      <p:ext uri="{BB962C8B-B14F-4D97-AF65-F5344CB8AC3E}">
        <p14:creationId xmlns:p14="http://schemas.microsoft.com/office/powerpoint/2010/main" val="2653214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3303" y="682243"/>
            <a:ext cx="4627915" cy="1954631"/>
          </a:xfrm>
        </p:spPr>
        <p:txBody>
          <a:bodyPr>
            <a:noAutofit/>
          </a:bodyPr>
          <a:lstStyle/>
          <a:p>
            <a:r>
              <a:rPr lang="en-SG" sz="3160" dirty="0"/>
              <a:t>Industry Perspective</a:t>
            </a:r>
          </a:p>
        </p:txBody>
      </p:sp>
      <p:sp>
        <p:nvSpPr>
          <p:cNvPr id="4" name="TextBox 3">
            <a:extLst>
              <a:ext uri="{FF2B5EF4-FFF2-40B4-BE49-F238E27FC236}">
                <a16:creationId xmlns:a16="http://schemas.microsoft.com/office/drawing/2014/main" id="{6415944D-7C48-44DF-A0B6-AFE8FAD273BF}"/>
              </a:ext>
            </a:extLst>
          </p:cNvPr>
          <p:cNvSpPr txBox="1"/>
          <p:nvPr/>
        </p:nvSpPr>
        <p:spPr>
          <a:xfrm>
            <a:off x="5589748" y="2962873"/>
            <a:ext cx="6439813" cy="1077218"/>
          </a:xfrm>
          <a:prstGeom prst="rect">
            <a:avLst/>
          </a:prstGeom>
          <a:noFill/>
        </p:spPr>
        <p:txBody>
          <a:bodyPr wrap="square" rtlCol="0">
            <a:spAutoFit/>
          </a:bodyPr>
          <a:lstStyle/>
          <a:p>
            <a:r>
              <a:rPr lang="en-US" sz="3200" b="1" dirty="0">
                <a:latin typeface="Gill Sans MT" panose="020B0502020104020203" pitchFamily="34" charset="0"/>
              </a:rPr>
              <a:t>Quality engineering – Industry perspective</a:t>
            </a:r>
          </a:p>
        </p:txBody>
      </p:sp>
    </p:spTree>
    <p:extLst>
      <p:ext uri="{BB962C8B-B14F-4D97-AF65-F5344CB8AC3E}">
        <p14:creationId xmlns:p14="http://schemas.microsoft.com/office/powerpoint/2010/main" val="67065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FEBDCF07-EAF1-4C6B-9AF1-15E98AE9590A}"/>
              </a:ext>
            </a:extLst>
          </p:cNvPr>
          <p:cNvSpPr txBox="1"/>
          <p:nvPr/>
        </p:nvSpPr>
        <p:spPr>
          <a:xfrm>
            <a:off x="115014" y="241576"/>
            <a:ext cx="10165774" cy="424732"/>
          </a:xfrm>
          <a:prstGeom prst="rect">
            <a:avLst/>
          </a:prstGeom>
          <a:noFill/>
        </p:spPr>
        <p:txBody>
          <a:bodyPr wrap="square" rtlCol="0" anchor="t">
            <a:spAutoFit/>
          </a:bodyPr>
          <a:lstStyle>
            <a:defPPr>
              <a:defRPr lang="en-US"/>
            </a:defPPr>
            <a:lvl1pPr>
              <a:lnSpc>
                <a:spcPct val="90000"/>
              </a:lnSpc>
              <a:spcBef>
                <a:spcPts val="1000"/>
              </a:spcBef>
              <a:defRPr sz="2400" b="1" cap="all">
                <a:solidFill>
                  <a:srgbClr val="4472C4"/>
                </a:solidFill>
                <a:latin typeface="Gill Sans MT" panose="020B0502020104020203" pitchFamily="34" charset="0"/>
              </a:defRPr>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kumimoji="0" lang="en-US" sz="2400" b="1" i="0" u="none" strike="noStrike" kern="1200" cap="all" spc="0" normalizeH="0" baseline="0" noProof="0" dirty="0">
                <a:ln>
                  <a:noFill/>
                </a:ln>
                <a:solidFill>
                  <a:srgbClr val="4472C4"/>
                </a:solidFill>
                <a:effectLst/>
                <a:uLnTx/>
                <a:uFillTx/>
                <a:latin typeface="Gill Sans MT" panose="020B0502020104020203" pitchFamily="34" charset="0"/>
                <a:ea typeface="+mn-ea"/>
                <a:cs typeface="Arial" charset="0"/>
              </a:rPr>
              <a:t>Quality engineering Maturity – industry perspective</a:t>
            </a:r>
          </a:p>
        </p:txBody>
      </p:sp>
      <p:grpSp>
        <p:nvGrpSpPr>
          <p:cNvPr id="28" name="Group 27">
            <a:extLst>
              <a:ext uri="{FF2B5EF4-FFF2-40B4-BE49-F238E27FC236}">
                <a16:creationId xmlns:a16="http://schemas.microsoft.com/office/drawing/2014/main" id="{62CCE9C0-072B-4E15-9EAB-12BB39DC1EC5}"/>
              </a:ext>
            </a:extLst>
          </p:cNvPr>
          <p:cNvGrpSpPr/>
          <p:nvPr/>
        </p:nvGrpSpPr>
        <p:grpSpPr>
          <a:xfrm>
            <a:off x="3286446" y="1789281"/>
            <a:ext cx="110694" cy="635577"/>
            <a:chOff x="3421015" y="2265856"/>
            <a:chExt cx="96734" cy="555422"/>
          </a:xfrm>
        </p:grpSpPr>
        <p:cxnSp>
          <p:nvCxnSpPr>
            <p:cNvPr id="29" name="Straight Connector 28">
              <a:extLst>
                <a:ext uri="{FF2B5EF4-FFF2-40B4-BE49-F238E27FC236}">
                  <a16:creationId xmlns:a16="http://schemas.microsoft.com/office/drawing/2014/main" id="{C3AF584C-D2E0-49AB-8D82-A2F92AF897A9}"/>
                </a:ext>
              </a:extLst>
            </p:cNvPr>
            <p:cNvCxnSpPr/>
            <p:nvPr/>
          </p:nvCxnSpPr>
          <p:spPr>
            <a:xfrm flipV="1">
              <a:off x="3469382" y="2346757"/>
              <a:ext cx="0" cy="474521"/>
            </a:xfrm>
            <a:prstGeom prst="line">
              <a:avLst/>
            </a:prstGeom>
            <a:noFill/>
            <a:ln w="28575" cap="flat" cmpd="sng" algn="ctr">
              <a:solidFill>
                <a:srgbClr val="767676"/>
              </a:solidFill>
              <a:prstDash val="solid"/>
              <a:miter lim="800000"/>
            </a:ln>
            <a:effectLst/>
          </p:spPr>
        </p:cxnSp>
        <p:sp>
          <p:nvSpPr>
            <p:cNvPr id="30" name="Oval 29">
              <a:extLst>
                <a:ext uri="{FF2B5EF4-FFF2-40B4-BE49-F238E27FC236}">
                  <a16:creationId xmlns:a16="http://schemas.microsoft.com/office/drawing/2014/main" id="{1EE53119-93C2-41B0-BAF2-26017BCF165B}"/>
                </a:ext>
              </a:extLst>
            </p:cNvPr>
            <p:cNvSpPr/>
            <p:nvPr/>
          </p:nvSpPr>
          <p:spPr>
            <a:xfrm>
              <a:off x="3421015" y="2265856"/>
              <a:ext cx="96734" cy="96360"/>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grpSp>
      <p:grpSp>
        <p:nvGrpSpPr>
          <p:cNvPr id="31" name="Group 30">
            <a:extLst>
              <a:ext uri="{FF2B5EF4-FFF2-40B4-BE49-F238E27FC236}">
                <a16:creationId xmlns:a16="http://schemas.microsoft.com/office/drawing/2014/main" id="{2B0602EA-A64F-4552-96CE-FF68E9A4302F}"/>
              </a:ext>
            </a:extLst>
          </p:cNvPr>
          <p:cNvGrpSpPr/>
          <p:nvPr/>
        </p:nvGrpSpPr>
        <p:grpSpPr>
          <a:xfrm>
            <a:off x="5992624" y="1789281"/>
            <a:ext cx="110694" cy="360289"/>
            <a:chOff x="5785906" y="2265856"/>
            <a:chExt cx="96734" cy="314851"/>
          </a:xfrm>
        </p:grpSpPr>
        <p:cxnSp>
          <p:nvCxnSpPr>
            <p:cNvPr id="32" name="Straight Connector 31">
              <a:extLst>
                <a:ext uri="{FF2B5EF4-FFF2-40B4-BE49-F238E27FC236}">
                  <a16:creationId xmlns:a16="http://schemas.microsoft.com/office/drawing/2014/main" id="{D05DBB56-F3F7-4A79-9877-4A1672FD0F30}"/>
                </a:ext>
              </a:extLst>
            </p:cNvPr>
            <p:cNvCxnSpPr/>
            <p:nvPr/>
          </p:nvCxnSpPr>
          <p:spPr>
            <a:xfrm flipV="1">
              <a:off x="5834273" y="2320116"/>
              <a:ext cx="0" cy="260591"/>
            </a:xfrm>
            <a:prstGeom prst="line">
              <a:avLst/>
            </a:prstGeom>
            <a:noFill/>
            <a:ln w="28575" cap="flat" cmpd="sng" algn="ctr">
              <a:solidFill>
                <a:srgbClr val="767676"/>
              </a:solidFill>
              <a:prstDash val="solid"/>
              <a:miter lim="800000"/>
            </a:ln>
            <a:effectLst/>
          </p:spPr>
        </p:cxnSp>
        <p:sp>
          <p:nvSpPr>
            <p:cNvPr id="33" name="Oval 32">
              <a:extLst>
                <a:ext uri="{FF2B5EF4-FFF2-40B4-BE49-F238E27FC236}">
                  <a16:creationId xmlns:a16="http://schemas.microsoft.com/office/drawing/2014/main" id="{5933FC17-D04C-4B67-9636-CF156D21D043}"/>
                </a:ext>
              </a:extLst>
            </p:cNvPr>
            <p:cNvSpPr/>
            <p:nvPr/>
          </p:nvSpPr>
          <p:spPr>
            <a:xfrm>
              <a:off x="5785906" y="2265856"/>
              <a:ext cx="96734" cy="96360"/>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grpSp>
      <p:cxnSp>
        <p:nvCxnSpPr>
          <p:cNvPr id="34" name="Straight Connector 33">
            <a:extLst>
              <a:ext uri="{FF2B5EF4-FFF2-40B4-BE49-F238E27FC236}">
                <a16:creationId xmlns:a16="http://schemas.microsoft.com/office/drawing/2014/main" id="{C1ED0FF0-DDB6-4173-8B05-6B0F75F39743}"/>
              </a:ext>
            </a:extLst>
          </p:cNvPr>
          <p:cNvCxnSpPr/>
          <p:nvPr/>
        </p:nvCxnSpPr>
        <p:spPr>
          <a:xfrm flipV="1">
            <a:off x="8713008" y="1868007"/>
            <a:ext cx="0" cy="570701"/>
          </a:xfrm>
          <a:prstGeom prst="line">
            <a:avLst/>
          </a:prstGeom>
          <a:noFill/>
          <a:ln w="28575" cap="flat" cmpd="sng" algn="ctr">
            <a:solidFill>
              <a:srgbClr val="767676"/>
            </a:solidFill>
            <a:prstDash val="solid"/>
            <a:miter lim="800000"/>
          </a:ln>
          <a:effectLst/>
        </p:spPr>
      </p:cxnSp>
      <p:sp>
        <p:nvSpPr>
          <p:cNvPr id="35" name="Oval 34">
            <a:extLst>
              <a:ext uri="{FF2B5EF4-FFF2-40B4-BE49-F238E27FC236}">
                <a16:creationId xmlns:a16="http://schemas.microsoft.com/office/drawing/2014/main" id="{EF7ABCE2-00CB-4CF9-8DEB-E86A346A10BA}"/>
              </a:ext>
            </a:extLst>
          </p:cNvPr>
          <p:cNvSpPr/>
          <p:nvPr/>
        </p:nvSpPr>
        <p:spPr>
          <a:xfrm>
            <a:off x="8657660" y="1789281"/>
            <a:ext cx="110694" cy="110267"/>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grpSp>
        <p:nvGrpSpPr>
          <p:cNvPr id="36" name="Group 35">
            <a:extLst>
              <a:ext uri="{FF2B5EF4-FFF2-40B4-BE49-F238E27FC236}">
                <a16:creationId xmlns:a16="http://schemas.microsoft.com/office/drawing/2014/main" id="{093E5719-F61C-4B0B-9282-CE29B3550C5D}"/>
              </a:ext>
            </a:extLst>
          </p:cNvPr>
          <p:cNvGrpSpPr/>
          <p:nvPr/>
        </p:nvGrpSpPr>
        <p:grpSpPr>
          <a:xfrm>
            <a:off x="10613895" y="1789281"/>
            <a:ext cx="110694" cy="754336"/>
            <a:chOff x="9824370" y="2204896"/>
            <a:chExt cx="96734" cy="659204"/>
          </a:xfrm>
        </p:grpSpPr>
        <p:cxnSp>
          <p:nvCxnSpPr>
            <p:cNvPr id="37" name="Straight Connector 36">
              <a:extLst>
                <a:ext uri="{FF2B5EF4-FFF2-40B4-BE49-F238E27FC236}">
                  <a16:creationId xmlns:a16="http://schemas.microsoft.com/office/drawing/2014/main" id="{04B9A7A5-BB4F-4CA8-99D7-A906448DC747}"/>
                </a:ext>
              </a:extLst>
            </p:cNvPr>
            <p:cNvCxnSpPr/>
            <p:nvPr/>
          </p:nvCxnSpPr>
          <p:spPr>
            <a:xfrm flipV="1">
              <a:off x="9872737" y="2273455"/>
              <a:ext cx="0" cy="590645"/>
            </a:xfrm>
            <a:prstGeom prst="line">
              <a:avLst/>
            </a:prstGeom>
            <a:noFill/>
            <a:ln w="28575" cap="flat" cmpd="sng" algn="ctr">
              <a:solidFill>
                <a:srgbClr val="767676"/>
              </a:solidFill>
              <a:prstDash val="solid"/>
              <a:miter lim="800000"/>
            </a:ln>
            <a:effectLst/>
          </p:spPr>
        </p:cxnSp>
        <p:sp>
          <p:nvSpPr>
            <p:cNvPr id="38" name="Oval 37">
              <a:extLst>
                <a:ext uri="{FF2B5EF4-FFF2-40B4-BE49-F238E27FC236}">
                  <a16:creationId xmlns:a16="http://schemas.microsoft.com/office/drawing/2014/main" id="{BED810F3-4919-4F9D-87BA-94CD32934C90}"/>
                </a:ext>
              </a:extLst>
            </p:cNvPr>
            <p:cNvSpPr/>
            <p:nvPr/>
          </p:nvSpPr>
          <p:spPr>
            <a:xfrm>
              <a:off x="9824370" y="2204896"/>
              <a:ext cx="96734" cy="96360"/>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grpSp>
      <p:sp>
        <p:nvSpPr>
          <p:cNvPr id="39" name="Oval 38">
            <a:extLst>
              <a:ext uri="{FF2B5EF4-FFF2-40B4-BE49-F238E27FC236}">
                <a16:creationId xmlns:a16="http://schemas.microsoft.com/office/drawing/2014/main" id="{FBE4FD76-0E29-4848-ADC5-6CC1E1B78CBC}"/>
              </a:ext>
            </a:extLst>
          </p:cNvPr>
          <p:cNvSpPr/>
          <p:nvPr/>
        </p:nvSpPr>
        <p:spPr>
          <a:xfrm>
            <a:off x="2116748" y="2621232"/>
            <a:ext cx="816697" cy="690635"/>
          </a:xfrm>
          <a:prstGeom prst="ellipse">
            <a:avLst/>
          </a:prstGeom>
          <a:solidFill>
            <a:srgbClr val="2B143D">
              <a:lumMod val="50000"/>
              <a:lumOff val="5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0" name="Oval 39">
            <a:extLst>
              <a:ext uri="{FF2B5EF4-FFF2-40B4-BE49-F238E27FC236}">
                <a16:creationId xmlns:a16="http://schemas.microsoft.com/office/drawing/2014/main" id="{E6F330FE-222C-4F22-9149-05493F0EAA0A}"/>
              </a:ext>
            </a:extLst>
          </p:cNvPr>
          <p:cNvSpPr/>
          <p:nvPr/>
        </p:nvSpPr>
        <p:spPr>
          <a:xfrm>
            <a:off x="2783895" y="2423427"/>
            <a:ext cx="1115793" cy="1086242"/>
          </a:xfrm>
          <a:prstGeom prst="ellipse">
            <a:avLst/>
          </a:prstGeom>
          <a:solidFill>
            <a:srgbClr val="2B143D">
              <a:lumMod val="50000"/>
              <a:lumOff val="5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1" name="Oval 40">
            <a:extLst>
              <a:ext uri="{FF2B5EF4-FFF2-40B4-BE49-F238E27FC236}">
                <a16:creationId xmlns:a16="http://schemas.microsoft.com/office/drawing/2014/main" id="{D78B5111-17D3-4784-95A1-ED22933A3969}"/>
              </a:ext>
            </a:extLst>
          </p:cNvPr>
          <p:cNvSpPr/>
          <p:nvPr/>
        </p:nvSpPr>
        <p:spPr>
          <a:xfrm>
            <a:off x="3750140" y="2621232"/>
            <a:ext cx="816697" cy="690635"/>
          </a:xfrm>
          <a:prstGeom prst="ellipse">
            <a:avLst/>
          </a:prstGeom>
          <a:solidFill>
            <a:srgbClr val="2B143D">
              <a:lumMod val="50000"/>
              <a:lumOff val="5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1" i="0" u="none" strike="noStrike" kern="0" cap="none" spc="0" normalizeH="0" baseline="0" noProof="0" dirty="0">
              <a:ln>
                <a:noFill/>
              </a:ln>
              <a:solidFill>
                <a:srgbClr val="FFFFFF"/>
              </a:solidFill>
              <a:effectLst/>
              <a:uLnTx/>
              <a:uFillTx/>
              <a:latin typeface="Verdana"/>
              <a:ea typeface="+mn-ea"/>
              <a:cs typeface="+mn-cs"/>
            </a:endParaRPr>
          </a:p>
        </p:txBody>
      </p:sp>
      <p:sp>
        <p:nvSpPr>
          <p:cNvPr id="42" name="Oval 41">
            <a:extLst>
              <a:ext uri="{FF2B5EF4-FFF2-40B4-BE49-F238E27FC236}">
                <a16:creationId xmlns:a16="http://schemas.microsoft.com/office/drawing/2014/main" id="{47898E61-4851-46AF-A5AE-01AEF5B1C736}"/>
              </a:ext>
            </a:extLst>
          </p:cNvPr>
          <p:cNvSpPr/>
          <p:nvPr/>
        </p:nvSpPr>
        <p:spPr>
          <a:xfrm>
            <a:off x="4313413" y="2428039"/>
            <a:ext cx="1144449" cy="1077020"/>
          </a:xfrm>
          <a:prstGeom prst="ellipse">
            <a:avLst/>
          </a:prstGeom>
          <a:solidFill>
            <a:srgbClr val="95E616">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3" name="Oval 42">
            <a:extLst>
              <a:ext uri="{FF2B5EF4-FFF2-40B4-BE49-F238E27FC236}">
                <a16:creationId xmlns:a16="http://schemas.microsoft.com/office/drawing/2014/main" id="{FF4C0452-98CE-4A70-AEB8-718FAA680BC9}"/>
              </a:ext>
            </a:extLst>
          </p:cNvPr>
          <p:cNvSpPr/>
          <p:nvPr/>
        </p:nvSpPr>
        <p:spPr>
          <a:xfrm>
            <a:off x="5159214" y="2151867"/>
            <a:ext cx="1725624" cy="1629365"/>
          </a:xfrm>
          <a:prstGeom prst="ellipse">
            <a:avLst/>
          </a:prstGeom>
          <a:solidFill>
            <a:srgbClr val="95E616">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4" name="Oval 43">
            <a:extLst>
              <a:ext uri="{FF2B5EF4-FFF2-40B4-BE49-F238E27FC236}">
                <a16:creationId xmlns:a16="http://schemas.microsoft.com/office/drawing/2014/main" id="{31943DBA-4893-44C9-B9A3-B67CB95F5BA0}"/>
              </a:ext>
            </a:extLst>
          </p:cNvPr>
          <p:cNvSpPr/>
          <p:nvPr/>
        </p:nvSpPr>
        <p:spPr>
          <a:xfrm>
            <a:off x="6586192" y="2428039"/>
            <a:ext cx="1144449" cy="1077020"/>
          </a:xfrm>
          <a:prstGeom prst="ellipse">
            <a:avLst/>
          </a:prstGeom>
          <a:solidFill>
            <a:srgbClr val="95E616">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dirty="0">
              <a:ln>
                <a:noFill/>
              </a:ln>
              <a:solidFill>
                <a:srgbClr val="FFFFFF"/>
              </a:solidFill>
              <a:effectLst/>
              <a:uLnTx/>
              <a:uFillTx/>
              <a:latin typeface="Verdana"/>
              <a:ea typeface="+mn-ea"/>
              <a:cs typeface="+mn-cs"/>
            </a:endParaRPr>
          </a:p>
        </p:txBody>
      </p:sp>
      <p:sp>
        <p:nvSpPr>
          <p:cNvPr id="45" name="Oval 44">
            <a:extLst>
              <a:ext uri="{FF2B5EF4-FFF2-40B4-BE49-F238E27FC236}">
                <a16:creationId xmlns:a16="http://schemas.microsoft.com/office/drawing/2014/main" id="{5E51745E-0E16-46F9-87D6-ADDB436B38DC}"/>
              </a:ext>
            </a:extLst>
          </p:cNvPr>
          <p:cNvSpPr/>
          <p:nvPr/>
        </p:nvSpPr>
        <p:spPr>
          <a:xfrm>
            <a:off x="7487963" y="2621232"/>
            <a:ext cx="816697" cy="690635"/>
          </a:xfrm>
          <a:prstGeom prst="ellipse">
            <a:avLst/>
          </a:prstGeom>
          <a:solidFill>
            <a:srgbClr val="FF304C">
              <a:lumMod val="60000"/>
              <a:lumOff val="4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6" name="Oval 45">
            <a:extLst>
              <a:ext uri="{FF2B5EF4-FFF2-40B4-BE49-F238E27FC236}">
                <a16:creationId xmlns:a16="http://schemas.microsoft.com/office/drawing/2014/main" id="{195FDA69-F889-49AE-9D6E-4E32A98A8A95}"/>
              </a:ext>
            </a:extLst>
          </p:cNvPr>
          <p:cNvSpPr/>
          <p:nvPr/>
        </p:nvSpPr>
        <p:spPr>
          <a:xfrm>
            <a:off x="8155109" y="2423427"/>
            <a:ext cx="1115793" cy="1086242"/>
          </a:xfrm>
          <a:prstGeom prst="ellipse">
            <a:avLst/>
          </a:prstGeom>
          <a:solidFill>
            <a:srgbClr val="FF304C">
              <a:lumMod val="60000"/>
              <a:lumOff val="4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7" name="Oval 46">
            <a:extLst>
              <a:ext uri="{FF2B5EF4-FFF2-40B4-BE49-F238E27FC236}">
                <a16:creationId xmlns:a16="http://schemas.microsoft.com/office/drawing/2014/main" id="{61D22F84-7FD9-4DE6-B1BF-6AA64E84493E}"/>
              </a:ext>
            </a:extLst>
          </p:cNvPr>
          <p:cNvSpPr/>
          <p:nvPr/>
        </p:nvSpPr>
        <p:spPr>
          <a:xfrm>
            <a:off x="9121355" y="2621232"/>
            <a:ext cx="816697" cy="690635"/>
          </a:xfrm>
          <a:prstGeom prst="ellipse">
            <a:avLst/>
          </a:prstGeom>
          <a:solidFill>
            <a:srgbClr val="FF304C">
              <a:lumMod val="60000"/>
              <a:lumOff val="40000"/>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1" i="0" u="none" strike="noStrike" kern="0" cap="none" spc="0" normalizeH="0" baseline="0" noProof="0" dirty="0">
              <a:ln>
                <a:noFill/>
              </a:ln>
              <a:solidFill>
                <a:srgbClr val="FFFFFF"/>
              </a:solidFill>
              <a:effectLst/>
              <a:uLnTx/>
              <a:uFillTx/>
              <a:latin typeface="Verdana"/>
              <a:ea typeface="+mn-ea"/>
              <a:cs typeface="+mn-cs"/>
            </a:endParaRPr>
          </a:p>
        </p:txBody>
      </p:sp>
      <p:sp>
        <p:nvSpPr>
          <p:cNvPr id="48" name="Oval 47">
            <a:extLst>
              <a:ext uri="{FF2B5EF4-FFF2-40B4-BE49-F238E27FC236}">
                <a16:creationId xmlns:a16="http://schemas.microsoft.com/office/drawing/2014/main" id="{703AA7DE-1440-48FF-B60A-0B359DA0C2DB}"/>
              </a:ext>
            </a:extLst>
          </p:cNvPr>
          <p:cNvSpPr/>
          <p:nvPr/>
        </p:nvSpPr>
        <p:spPr>
          <a:xfrm>
            <a:off x="9699851" y="2725162"/>
            <a:ext cx="544465" cy="482773"/>
          </a:xfrm>
          <a:prstGeom prst="ellipse">
            <a:avLst/>
          </a:prstGeom>
          <a:solidFill>
            <a:srgbClr val="00C37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49" name="Oval 48">
            <a:extLst>
              <a:ext uri="{FF2B5EF4-FFF2-40B4-BE49-F238E27FC236}">
                <a16:creationId xmlns:a16="http://schemas.microsoft.com/office/drawing/2014/main" id="{1560F639-6E7F-40CF-8C3F-19A5AA053590}"/>
              </a:ext>
            </a:extLst>
          </p:cNvPr>
          <p:cNvSpPr/>
          <p:nvPr/>
        </p:nvSpPr>
        <p:spPr>
          <a:xfrm>
            <a:off x="10932059" y="2621232"/>
            <a:ext cx="816697" cy="690635"/>
          </a:xfrm>
          <a:prstGeom prst="ellipse">
            <a:avLst/>
          </a:prstGeom>
          <a:solidFill>
            <a:srgbClr val="00C37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50" name="Oval 49">
            <a:extLst>
              <a:ext uri="{FF2B5EF4-FFF2-40B4-BE49-F238E27FC236}">
                <a16:creationId xmlns:a16="http://schemas.microsoft.com/office/drawing/2014/main" id="{E775B498-D8CE-4DB2-A3A8-07DFA87DF4C5}"/>
              </a:ext>
            </a:extLst>
          </p:cNvPr>
          <p:cNvSpPr/>
          <p:nvPr/>
        </p:nvSpPr>
        <p:spPr>
          <a:xfrm>
            <a:off x="10108198" y="2510597"/>
            <a:ext cx="1024453" cy="911906"/>
          </a:xfrm>
          <a:prstGeom prst="ellipse">
            <a:avLst/>
          </a:prstGeom>
          <a:solidFill>
            <a:srgbClr val="00C37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nvGrpSpPr>
          <p:cNvPr id="51" name="Group 50">
            <a:extLst>
              <a:ext uri="{FF2B5EF4-FFF2-40B4-BE49-F238E27FC236}">
                <a16:creationId xmlns:a16="http://schemas.microsoft.com/office/drawing/2014/main" id="{D89CCD96-FD0E-4488-99B4-1DE18C2379F9}"/>
              </a:ext>
            </a:extLst>
          </p:cNvPr>
          <p:cNvGrpSpPr/>
          <p:nvPr/>
        </p:nvGrpSpPr>
        <p:grpSpPr>
          <a:xfrm>
            <a:off x="248959" y="1380888"/>
            <a:ext cx="2075546" cy="2041614"/>
            <a:chOff x="246657" y="1399427"/>
            <a:chExt cx="2103412" cy="2069025"/>
          </a:xfrm>
        </p:grpSpPr>
        <p:grpSp>
          <p:nvGrpSpPr>
            <p:cNvPr id="52" name="Group 51">
              <a:extLst>
                <a:ext uri="{FF2B5EF4-FFF2-40B4-BE49-F238E27FC236}">
                  <a16:creationId xmlns:a16="http://schemas.microsoft.com/office/drawing/2014/main" id="{08FAE5B8-C207-436A-8007-3F09FA337D3C}"/>
                </a:ext>
              </a:extLst>
            </p:cNvPr>
            <p:cNvGrpSpPr/>
            <p:nvPr/>
          </p:nvGrpSpPr>
          <p:grpSpPr>
            <a:xfrm>
              <a:off x="1133711" y="1813303"/>
              <a:ext cx="112180" cy="735778"/>
              <a:chOff x="1531512" y="2265856"/>
              <a:chExt cx="96734" cy="634468"/>
            </a:xfrm>
          </p:grpSpPr>
          <p:cxnSp>
            <p:nvCxnSpPr>
              <p:cNvPr id="57" name="Straight Connector 56">
                <a:extLst>
                  <a:ext uri="{FF2B5EF4-FFF2-40B4-BE49-F238E27FC236}">
                    <a16:creationId xmlns:a16="http://schemas.microsoft.com/office/drawing/2014/main" id="{9399E578-BAAB-44D4-8ABC-F599779316C1}"/>
                  </a:ext>
                </a:extLst>
              </p:cNvPr>
              <p:cNvCxnSpPr/>
              <p:nvPr/>
            </p:nvCxnSpPr>
            <p:spPr>
              <a:xfrm flipV="1">
                <a:off x="1579879" y="2343910"/>
                <a:ext cx="0" cy="556414"/>
              </a:xfrm>
              <a:prstGeom prst="line">
                <a:avLst/>
              </a:prstGeom>
              <a:noFill/>
              <a:ln w="28575" cap="flat" cmpd="sng" algn="ctr">
                <a:solidFill>
                  <a:srgbClr val="767676"/>
                </a:solidFill>
                <a:prstDash val="solid"/>
                <a:miter lim="800000"/>
              </a:ln>
              <a:effectLst/>
            </p:spPr>
          </p:cxnSp>
          <p:sp>
            <p:nvSpPr>
              <p:cNvPr id="76" name="Oval 75">
                <a:extLst>
                  <a:ext uri="{FF2B5EF4-FFF2-40B4-BE49-F238E27FC236}">
                    <a16:creationId xmlns:a16="http://schemas.microsoft.com/office/drawing/2014/main" id="{68CFDA88-DC26-4089-AA9F-A86D0AA3B815}"/>
                  </a:ext>
                </a:extLst>
              </p:cNvPr>
              <p:cNvSpPr/>
              <p:nvPr/>
            </p:nvSpPr>
            <p:spPr>
              <a:xfrm>
                <a:off x="1531512" y="2265856"/>
                <a:ext cx="96734" cy="96360"/>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sp>
          <p:nvSpPr>
            <p:cNvPr id="53" name="Oval 52">
              <a:extLst>
                <a:ext uri="{FF2B5EF4-FFF2-40B4-BE49-F238E27FC236}">
                  <a16:creationId xmlns:a16="http://schemas.microsoft.com/office/drawing/2014/main" id="{F2544680-B78B-43E9-B230-3F6BC0C57E16}"/>
                </a:ext>
              </a:extLst>
            </p:cNvPr>
            <p:cNvSpPr/>
            <p:nvPr/>
          </p:nvSpPr>
          <p:spPr>
            <a:xfrm>
              <a:off x="273654" y="2761749"/>
              <a:ext cx="551775" cy="489255"/>
            </a:xfrm>
            <a:prstGeom prst="ellipse">
              <a:avLst/>
            </a:prstGeom>
            <a:solidFill>
              <a:srgbClr val="12ABD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54" name="Oval 53">
              <a:extLst>
                <a:ext uri="{FF2B5EF4-FFF2-40B4-BE49-F238E27FC236}">
                  <a16:creationId xmlns:a16="http://schemas.microsoft.com/office/drawing/2014/main" id="{059F6E72-76E7-4AA4-86A3-18975BF0CAF1}"/>
                </a:ext>
              </a:extLst>
            </p:cNvPr>
            <p:cNvSpPr/>
            <p:nvPr/>
          </p:nvSpPr>
          <p:spPr>
            <a:xfrm>
              <a:off x="1522407" y="2656424"/>
              <a:ext cx="827662" cy="699907"/>
            </a:xfrm>
            <a:prstGeom prst="ellipse">
              <a:avLst/>
            </a:prstGeom>
            <a:solidFill>
              <a:srgbClr val="12ABD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55" name="Oval 54">
              <a:extLst>
                <a:ext uri="{FF2B5EF4-FFF2-40B4-BE49-F238E27FC236}">
                  <a16:creationId xmlns:a16="http://schemas.microsoft.com/office/drawing/2014/main" id="{16EC07C9-8E54-48E8-979A-D39B290AA33B}"/>
                </a:ext>
              </a:extLst>
            </p:cNvPr>
            <p:cNvSpPr/>
            <p:nvPr/>
          </p:nvSpPr>
          <p:spPr>
            <a:xfrm>
              <a:off x="687484" y="2544303"/>
              <a:ext cx="1038207" cy="924149"/>
            </a:xfrm>
            <a:prstGeom prst="ellipse">
              <a:avLst/>
            </a:prstGeom>
            <a:solidFill>
              <a:srgbClr val="12ABDB">
                <a:alpha val="66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sp>
          <p:nvSpPr>
            <p:cNvPr id="56" name="TextBox 55">
              <a:extLst>
                <a:ext uri="{FF2B5EF4-FFF2-40B4-BE49-F238E27FC236}">
                  <a16:creationId xmlns:a16="http://schemas.microsoft.com/office/drawing/2014/main" id="{0754946A-7FAC-4847-9475-CAA156204A55}"/>
                </a:ext>
              </a:extLst>
            </p:cNvPr>
            <p:cNvSpPr txBox="1"/>
            <p:nvPr/>
          </p:nvSpPr>
          <p:spPr>
            <a:xfrm>
              <a:off x="246657" y="1399427"/>
              <a:ext cx="1886288" cy="288191"/>
            </a:xfrm>
            <a:prstGeom prst="rect">
              <a:avLst/>
            </a:prstGeom>
            <a:noFill/>
          </p:spPr>
          <p:txBody>
            <a:bodyPr wrap="square" rtlCol="0" anchor="b">
              <a:spAutoFit/>
            </a:bodyPr>
            <a:lstStyle/>
            <a:p>
              <a:pPr marL="0" marR="0" lvl="0" indent="0" algn="ctr" defTabSz="902330" rtl="0" eaLnBrk="1" fontAlgn="auto" latinLnBrk="0" hangingPunct="1">
                <a:lnSpc>
                  <a:spcPct val="100000"/>
                </a:lnSpc>
                <a:spcBef>
                  <a:spcPts val="0"/>
                </a:spcBef>
                <a:spcAft>
                  <a:spcPts val="0"/>
                </a:spcAft>
                <a:buClrTx/>
                <a:buSzTx/>
                <a:buFontTx/>
                <a:buNone/>
                <a:tabLst/>
                <a:defRPr/>
              </a:pPr>
              <a:r>
                <a:rPr kumimoji="0" lang="en-US" sz="1248" b="1" i="0" u="none" strike="noStrike" kern="0" cap="none" spc="0" normalizeH="0" baseline="0" noProof="0" dirty="0">
                  <a:ln>
                    <a:noFill/>
                  </a:ln>
                  <a:solidFill>
                    <a:srgbClr val="12ABDB"/>
                  </a:solidFill>
                  <a:effectLst/>
                  <a:uLnTx/>
                  <a:uFillTx/>
                  <a:latin typeface="Verdana"/>
                  <a:ea typeface="+mn-ea"/>
                  <a:cs typeface="+mn-cs"/>
                </a:rPr>
                <a:t>Testing on Need</a:t>
              </a:r>
            </a:p>
          </p:txBody>
        </p:sp>
      </p:grpSp>
      <p:sp>
        <p:nvSpPr>
          <p:cNvPr id="77" name="TextBox 76">
            <a:extLst>
              <a:ext uri="{FF2B5EF4-FFF2-40B4-BE49-F238E27FC236}">
                <a16:creationId xmlns:a16="http://schemas.microsoft.com/office/drawing/2014/main" id="{4D8953E3-0D44-413B-AA73-48C2C59D538B}"/>
              </a:ext>
            </a:extLst>
          </p:cNvPr>
          <p:cNvSpPr txBox="1"/>
          <p:nvPr/>
        </p:nvSpPr>
        <p:spPr>
          <a:xfrm>
            <a:off x="1679926" y="4226335"/>
            <a:ext cx="168031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Functional Black Box Testers</a:t>
            </a:r>
          </a:p>
        </p:txBody>
      </p:sp>
      <p:sp>
        <p:nvSpPr>
          <p:cNvPr id="78" name="TextBox 77">
            <a:extLst>
              <a:ext uri="{FF2B5EF4-FFF2-40B4-BE49-F238E27FC236}">
                <a16:creationId xmlns:a16="http://schemas.microsoft.com/office/drawing/2014/main" id="{CCA94B0D-DD0A-4B60-AA2D-7C12960834A8}"/>
              </a:ext>
            </a:extLst>
          </p:cNvPr>
          <p:cNvSpPr txBox="1"/>
          <p:nvPr/>
        </p:nvSpPr>
        <p:spPr>
          <a:xfrm>
            <a:off x="2334800" y="1357485"/>
            <a:ext cx="2013982"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143D">
                    <a:lumMod val="75000"/>
                    <a:lumOff val="25000"/>
                  </a:srgbClr>
                </a:solidFill>
                <a:effectLst/>
                <a:uLnTx/>
                <a:uFillTx/>
                <a:latin typeface="Gill Sans MT" panose="020B0502020104020203" pitchFamily="34" charset="0"/>
                <a:ea typeface="+mn-ea"/>
                <a:cs typeface="+mn-cs"/>
              </a:rPr>
              <a:t>Testing on Waterfall</a:t>
            </a:r>
          </a:p>
        </p:txBody>
      </p:sp>
      <p:sp>
        <p:nvSpPr>
          <p:cNvPr id="79" name="TextBox 78">
            <a:extLst>
              <a:ext uri="{FF2B5EF4-FFF2-40B4-BE49-F238E27FC236}">
                <a16:creationId xmlns:a16="http://schemas.microsoft.com/office/drawing/2014/main" id="{C407FACB-1F69-4625-ABA4-1EE56A8C8597}"/>
              </a:ext>
            </a:extLst>
          </p:cNvPr>
          <p:cNvSpPr txBox="1"/>
          <p:nvPr/>
        </p:nvSpPr>
        <p:spPr>
          <a:xfrm>
            <a:off x="4069536" y="4226335"/>
            <a:ext cx="1580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Metric driven Automation </a:t>
            </a:r>
          </a:p>
        </p:txBody>
      </p:sp>
      <p:sp>
        <p:nvSpPr>
          <p:cNvPr id="80" name="TextBox 79">
            <a:extLst>
              <a:ext uri="{FF2B5EF4-FFF2-40B4-BE49-F238E27FC236}">
                <a16:creationId xmlns:a16="http://schemas.microsoft.com/office/drawing/2014/main" id="{ACC252F4-FDB1-4B02-A70C-CDD8E911C4EC}"/>
              </a:ext>
            </a:extLst>
          </p:cNvPr>
          <p:cNvSpPr txBox="1"/>
          <p:nvPr/>
        </p:nvSpPr>
        <p:spPr>
          <a:xfrm>
            <a:off x="6884838" y="4226335"/>
            <a:ext cx="21674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Shift left testing speed, Quality Engineers</a:t>
            </a:r>
          </a:p>
        </p:txBody>
      </p:sp>
      <p:sp>
        <p:nvSpPr>
          <p:cNvPr id="81" name="TextBox 80">
            <a:extLst>
              <a:ext uri="{FF2B5EF4-FFF2-40B4-BE49-F238E27FC236}">
                <a16:creationId xmlns:a16="http://schemas.microsoft.com/office/drawing/2014/main" id="{BA6BD783-6656-4CB6-92A5-71B0FEAC837D}"/>
              </a:ext>
            </a:extLst>
          </p:cNvPr>
          <p:cNvSpPr txBox="1"/>
          <p:nvPr/>
        </p:nvSpPr>
        <p:spPr>
          <a:xfrm>
            <a:off x="4781883" y="1142041"/>
            <a:ext cx="2508298" cy="52322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5E616">
                    <a:lumMod val="75000"/>
                  </a:srgbClr>
                </a:solidFill>
                <a:effectLst/>
                <a:uLnTx/>
                <a:uFillTx/>
                <a:latin typeface="Gill Sans MT" panose="020B0502020104020203" pitchFamily="34" charset="0"/>
                <a:ea typeface="+mn-ea"/>
                <a:cs typeface="+mn-cs"/>
              </a:rPr>
              <a:t>Testing Center of Excellence </a:t>
            </a:r>
          </a:p>
        </p:txBody>
      </p:sp>
      <p:sp>
        <p:nvSpPr>
          <p:cNvPr id="89" name="TextBox 88">
            <a:extLst>
              <a:ext uri="{FF2B5EF4-FFF2-40B4-BE49-F238E27FC236}">
                <a16:creationId xmlns:a16="http://schemas.microsoft.com/office/drawing/2014/main" id="{502892F6-2BD2-433E-9DFE-D01BA9F39548}"/>
              </a:ext>
            </a:extLst>
          </p:cNvPr>
          <p:cNvSpPr txBox="1"/>
          <p:nvPr/>
        </p:nvSpPr>
        <p:spPr>
          <a:xfrm>
            <a:off x="7475591" y="1225276"/>
            <a:ext cx="2508298" cy="307777"/>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04C"/>
                </a:solidFill>
                <a:effectLst/>
                <a:uLnTx/>
                <a:uFillTx/>
                <a:latin typeface="Gill Sans MT" panose="020B0502020104020203" pitchFamily="34" charset="0"/>
                <a:ea typeface="+mn-ea"/>
                <a:cs typeface="+mn-cs"/>
              </a:rPr>
              <a:t>Agile Delivery</a:t>
            </a:r>
          </a:p>
        </p:txBody>
      </p:sp>
      <p:sp>
        <p:nvSpPr>
          <p:cNvPr id="90" name="TextBox 89">
            <a:extLst>
              <a:ext uri="{FF2B5EF4-FFF2-40B4-BE49-F238E27FC236}">
                <a16:creationId xmlns:a16="http://schemas.microsoft.com/office/drawing/2014/main" id="{C4ADED2A-5882-4A01-B949-65F74319C215}"/>
              </a:ext>
            </a:extLst>
          </p:cNvPr>
          <p:cNvSpPr txBox="1"/>
          <p:nvPr/>
        </p:nvSpPr>
        <p:spPr>
          <a:xfrm>
            <a:off x="9978236" y="1142041"/>
            <a:ext cx="1364819" cy="523220"/>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C37B"/>
                </a:solidFill>
                <a:effectLst/>
                <a:uLnTx/>
                <a:uFillTx/>
                <a:latin typeface="Gill Sans MT" panose="020B0502020104020203" pitchFamily="34" charset="0"/>
                <a:ea typeface="+mn-ea"/>
                <a:cs typeface="+mn-cs"/>
              </a:rPr>
              <a:t>Continuous Quality  </a:t>
            </a:r>
          </a:p>
        </p:txBody>
      </p:sp>
      <p:grpSp>
        <p:nvGrpSpPr>
          <p:cNvPr id="91" name="Group 90">
            <a:extLst>
              <a:ext uri="{FF2B5EF4-FFF2-40B4-BE49-F238E27FC236}">
                <a16:creationId xmlns:a16="http://schemas.microsoft.com/office/drawing/2014/main" id="{8C072AAD-4E92-4E4D-A7EF-23079BCA8CBE}"/>
              </a:ext>
            </a:extLst>
          </p:cNvPr>
          <p:cNvGrpSpPr/>
          <p:nvPr/>
        </p:nvGrpSpPr>
        <p:grpSpPr>
          <a:xfrm>
            <a:off x="2462143" y="3311866"/>
            <a:ext cx="110694" cy="823800"/>
            <a:chOff x="2700668" y="3596423"/>
            <a:chExt cx="96734" cy="719907"/>
          </a:xfrm>
        </p:grpSpPr>
        <p:cxnSp>
          <p:nvCxnSpPr>
            <p:cNvPr id="92" name="Straight Connector 91">
              <a:extLst>
                <a:ext uri="{FF2B5EF4-FFF2-40B4-BE49-F238E27FC236}">
                  <a16:creationId xmlns:a16="http://schemas.microsoft.com/office/drawing/2014/main" id="{C84D2995-17D3-4392-B7C5-75E1AC18EEC5}"/>
                </a:ext>
              </a:extLst>
            </p:cNvPr>
            <p:cNvCxnSpPr/>
            <p:nvPr/>
          </p:nvCxnSpPr>
          <p:spPr>
            <a:xfrm flipH="1">
              <a:off x="2745710" y="3596423"/>
              <a:ext cx="0" cy="656197"/>
            </a:xfrm>
            <a:prstGeom prst="line">
              <a:avLst/>
            </a:prstGeom>
            <a:noFill/>
            <a:ln w="28575" cap="flat" cmpd="sng" algn="ctr">
              <a:solidFill>
                <a:srgbClr val="767676"/>
              </a:solidFill>
              <a:prstDash val="solid"/>
              <a:miter lim="800000"/>
            </a:ln>
            <a:effectLst/>
          </p:spPr>
        </p:cxnSp>
        <p:sp>
          <p:nvSpPr>
            <p:cNvPr id="93" name="Oval 92">
              <a:extLst>
                <a:ext uri="{FF2B5EF4-FFF2-40B4-BE49-F238E27FC236}">
                  <a16:creationId xmlns:a16="http://schemas.microsoft.com/office/drawing/2014/main" id="{1A71A2E3-0DF2-4387-931F-85AB2665F0EF}"/>
                </a:ext>
              </a:extLst>
            </p:cNvPr>
            <p:cNvSpPr/>
            <p:nvPr/>
          </p:nvSpPr>
          <p:spPr>
            <a:xfrm rot="10800000">
              <a:off x="2700668" y="4219972"/>
              <a:ext cx="96734" cy="96358"/>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grpSp>
        <p:nvGrpSpPr>
          <p:cNvPr id="94" name="Group 93">
            <a:extLst>
              <a:ext uri="{FF2B5EF4-FFF2-40B4-BE49-F238E27FC236}">
                <a16:creationId xmlns:a16="http://schemas.microsoft.com/office/drawing/2014/main" id="{EB9C5DDD-76DF-4E39-BD8E-529744522BB8}"/>
              </a:ext>
            </a:extLst>
          </p:cNvPr>
          <p:cNvGrpSpPr/>
          <p:nvPr/>
        </p:nvGrpSpPr>
        <p:grpSpPr>
          <a:xfrm>
            <a:off x="4813276" y="3505059"/>
            <a:ext cx="110694" cy="630608"/>
            <a:chOff x="4755290" y="3765251"/>
            <a:chExt cx="96734" cy="551079"/>
          </a:xfrm>
        </p:grpSpPr>
        <p:cxnSp>
          <p:nvCxnSpPr>
            <p:cNvPr id="95" name="Straight Connector 94">
              <a:extLst>
                <a:ext uri="{FF2B5EF4-FFF2-40B4-BE49-F238E27FC236}">
                  <a16:creationId xmlns:a16="http://schemas.microsoft.com/office/drawing/2014/main" id="{5C52B4DF-7972-492E-AA93-0BAD914C8D61}"/>
                </a:ext>
              </a:extLst>
            </p:cNvPr>
            <p:cNvCxnSpPr/>
            <p:nvPr/>
          </p:nvCxnSpPr>
          <p:spPr>
            <a:xfrm flipH="1">
              <a:off x="4803656" y="3765251"/>
              <a:ext cx="0" cy="487369"/>
            </a:xfrm>
            <a:prstGeom prst="line">
              <a:avLst/>
            </a:prstGeom>
            <a:noFill/>
            <a:ln w="28575" cap="flat" cmpd="sng" algn="ctr">
              <a:solidFill>
                <a:srgbClr val="767676"/>
              </a:solidFill>
              <a:prstDash val="solid"/>
              <a:miter lim="800000"/>
            </a:ln>
            <a:effectLst/>
          </p:spPr>
        </p:cxnSp>
        <p:sp>
          <p:nvSpPr>
            <p:cNvPr id="96" name="Oval 95">
              <a:extLst>
                <a:ext uri="{FF2B5EF4-FFF2-40B4-BE49-F238E27FC236}">
                  <a16:creationId xmlns:a16="http://schemas.microsoft.com/office/drawing/2014/main" id="{29BDD7E3-E9ED-4CA6-B291-D1EC320EC185}"/>
                </a:ext>
              </a:extLst>
            </p:cNvPr>
            <p:cNvSpPr/>
            <p:nvPr/>
          </p:nvSpPr>
          <p:spPr>
            <a:xfrm rot="10800000">
              <a:off x="4755290" y="4219972"/>
              <a:ext cx="96734" cy="96358"/>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grpSp>
        <p:nvGrpSpPr>
          <p:cNvPr id="97" name="Group 96">
            <a:extLst>
              <a:ext uri="{FF2B5EF4-FFF2-40B4-BE49-F238E27FC236}">
                <a16:creationId xmlns:a16="http://schemas.microsoft.com/office/drawing/2014/main" id="{FED37D3E-6F71-443B-8BBE-EEC7A5D6F4F1}"/>
              </a:ext>
            </a:extLst>
          </p:cNvPr>
          <p:cNvGrpSpPr/>
          <p:nvPr/>
        </p:nvGrpSpPr>
        <p:grpSpPr>
          <a:xfrm>
            <a:off x="7890668" y="3311866"/>
            <a:ext cx="110694" cy="823800"/>
            <a:chOff x="7444580" y="3596423"/>
            <a:chExt cx="96734" cy="719907"/>
          </a:xfrm>
        </p:grpSpPr>
        <p:cxnSp>
          <p:nvCxnSpPr>
            <p:cNvPr id="98" name="Straight Connector 97">
              <a:extLst>
                <a:ext uri="{FF2B5EF4-FFF2-40B4-BE49-F238E27FC236}">
                  <a16:creationId xmlns:a16="http://schemas.microsoft.com/office/drawing/2014/main" id="{DA78CB50-50F6-4D91-835B-5DCFEE1EE867}"/>
                </a:ext>
              </a:extLst>
            </p:cNvPr>
            <p:cNvCxnSpPr/>
            <p:nvPr/>
          </p:nvCxnSpPr>
          <p:spPr>
            <a:xfrm>
              <a:off x="7492946" y="3596423"/>
              <a:ext cx="0" cy="656197"/>
            </a:xfrm>
            <a:prstGeom prst="line">
              <a:avLst/>
            </a:prstGeom>
            <a:noFill/>
            <a:ln w="28575" cap="flat" cmpd="sng" algn="ctr">
              <a:solidFill>
                <a:srgbClr val="767676"/>
              </a:solidFill>
              <a:prstDash val="solid"/>
              <a:miter lim="800000"/>
            </a:ln>
            <a:effectLst/>
          </p:spPr>
        </p:cxnSp>
        <p:sp>
          <p:nvSpPr>
            <p:cNvPr id="99" name="Oval 98">
              <a:extLst>
                <a:ext uri="{FF2B5EF4-FFF2-40B4-BE49-F238E27FC236}">
                  <a16:creationId xmlns:a16="http://schemas.microsoft.com/office/drawing/2014/main" id="{F478B796-C71C-4C2C-BFCF-24B1BCC4D7C2}"/>
                </a:ext>
              </a:extLst>
            </p:cNvPr>
            <p:cNvSpPr/>
            <p:nvPr/>
          </p:nvSpPr>
          <p:spPr>
            <a:xfrm rot="10800000">
              <a:off x="7444580" y="4219972"/>
              <a:ext cx="96734" cy="96358"/>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grpSp>
        <p:nvGrpSpPr>
          <p:cNvPr id="100" name="Group 99">
            <a:extLst>
              <a:ext uri="{FF2B5EF4-FFF2-40B4-BE49-F238E27FC236}">
                <a16:creationId xmlns:a16="http://schemas.microsoft.com/office/drawing/2014/main" id="{77F27CFB-3CB0-40BD-9590-B95C1A84FDCD}"/>
              </a:ext>
            </a:extLst>
          </p:cNvPr>
          <p:cNvGrpSpPr/>
          <p:nvPr/>
        </p:nvGrpSpPr>
        <p:grpSpPr>
          <a:xfrm>
            <a:off x="9978235" y="3207479"/>
            <a:ext cx="110694" cy="541372"/>
            <a:chOff x="9268876" y="3505200"/>
            <a:chExt cx="96734" cy="811130"/>
          </a:xfrm>
        </p:grpSpPr>
        <p:cxnSp>
          <p:nvCxnSpPr>
            <p:cNvPr id="101" name="Straight Connector 100">
              <a:extLst>
                <a:ext uri="{FF2B5EF4-FFF2-40B4-BE49-F238E27FC236}">
                  <a16:creationId xmlns:a16="http://schemas.microsoft.com/office/drawing/2014/main" id="{255F3599-BC3D-480E-A36B-3138561F44D6}"/>
                </a:ext>
              </a:extLst>
            </p:cNvPr>
            <p:cNvCxnSpPr/>
            <p:nvPr/>
          </p:nvCxnSpPr>
          <p:spPr>
            <a:xfrm>
              <a:off x="9317243" y="3505200"/>
              <a:ext cx="0" cy="747420"/>
            </a:xfrm>
            <a:prstGeom prst="line">
              <a:avLst/>
            </a:prstGeom>
            <a:noFill/>
            <a:ln w="28575" cap="flat" cmpd="sng" algn="ctr">
              <a:solidFill>
                <a:srgbClr val="767676"/>
              </a:solidFill>
              <a:prstDash val="solid"/>
              <a:miter lim="800000"/>
            </a:ln>
            <a:effectLst/>
          </p:spPr>
        </p:cxnSp>
        <p:sp>
          <p:nvSpPr>
            <p:cNvPr id="102" name="Oval 101">
              <a:extLst>
                <a:ext uri="{FF2B5EF4-FFF2-40B4-BE49-F238E27FC236}">
                  <a16:creationId xmlns:a16="http://schemas.microsoft.com/office/drawing/2014/main" id="{D2DE3721-3EB1-4F11-A37E-EF6C1BC4932C}"/>
                </a:ext>
              </a:extLst>
            </p:cNvPr>
            <p:cNvSpPr/>
            <p:nvPr/>
          </p:nvSpPr>
          <p:spPr>
            <a:xfrm rot="10800000">
              <a:off x="9268876" y="4219972"/>
              <a:ext cx="96734" cy="96358"/>
            </a:xfrm>
            <a:prstGeom prst="ellipse">
              <a:avLst/>
            </a:prstGeom>
            <a:solidFill>
              <a:srgbClr val="ECECEC">
                <a:lumMod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grpSp>
        <p:nvGrpSpPr>
          <p:cNvPr id="103" name="Group 102">
            <a:extLst>
              <a:ext uri="{FF2B5EF4-FFF2-40B4-BE49-F238E27FC236}">
                <a16:creationId xmlns:a16="http://schemas.microsoft.com/office/drawing/2014/main" id="{25940857-2B42-4B80-8922-080D5D310F92}"/>
              </a:ext>
            </a:extLst>
          </p:cNvPr>
          <p:cNvGrpSpPr/>
          <p:nvPr/>
        </p:nvGrpSpPr>
        <p:grpSpPr>
          <a:xfrm>
            <a:off x="215784" y="6504941"/>
            <a:ext cx="11218742" cy="328421"/>
            <a:chOff x="1512364" y="5654339"/>
            <a:chExt cx="9803901" cy="287002"/>
          </a:xfrm>
        </p:grpSpPr>
        <p:sp>
          <p:nvSpPr>
            <p:cNvPr id="104" name="Oval 103">
              <a:extLst>
                <a:ext uri="{FF2B5EF4-FFF2-40B4-BE49-F238E27FC236}">
                  <a16:creationId xmlns:a16="http://schemas.microsoft.com/office/drawing/2014/main" id="{44374A2C-ACA5-48CB-A8EC-F8073012BDD2}"/>
                </a:ext>
              </a:extLst>
            </p:cNvPr>
            <p:cNvSpPr/>
            <p:nvPr/>
          </p:nvSpPr>
          <p:spPr>
            <a:xfrm>
              <a:off x="1512364" y="5687094"/>
              <a:ext cx="236648" cy="221492"/>
            </a:xfrm>
            <a:prstGeom prst="ellipse">
              <a:avLst/>
            </a:prstGeom>
            <a:solidFill>
              <a:srgbClr val="12ABDB"/>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sp>
          <p:nvSpPr>
            <p:cNvPr id="105" name="TextBox 104">
              <a:extLst>
                <a:ext uri="{FF2B5EF4-FFF2-40B4-BE49-F238E27FC236}">
                  <a16:creationId xmlns:a16="http://schemas.microsoft.com/office/drawing/2014/main" id="{FC292ADA-2092-489A-B6C8-0E906EBC7F60}"/>
                </a:ext>
              </a:extLst>
            </p:cNvPr>
            <p:cNvSpPr txBox="1"/>
            <p:nvPr/>
          </p:nvSpPr>
          <p:spPr>
            <a:xfrm>
              <a:off x="1771700" y="5654339"/>
              <a:ext cx="1117807" cy="287002"/>
            </a:xfrm>
            <a:prstGeom prst="rect">
              <a:avLst/>
            </a:prstGeom>
            <a:noFill/>
          </p:spPr>
          <p:txBody>
            <a:bodyPr wrap="square" rtlCol="0" anchor="ctr">
              <a:noAutofit/>
            </a:bodyPr>
            <a:lstStyle/>
            <a:p>
              <a:pPr marL="0" marR="0" lvl="0" indent="0" algn="l" defTabSz="9023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MT" panose="020B0502020104020203" pitchFamily="34" charset="0"/>
                  <a:ea typeface="+mn-ea"/>
                  <a:cs typeface="+mn-cs"/>
                </a:rPr>
                <a:t>90’s to 00’s</a:t>
              </a:r>
            </a:p>
          </p:txBody>
        </p:sp>
        <p:sp>
          <p:nvSpPr>
            <p:cNvPr id="106" name="Oval 105">
              <a:extLst>
                <a:ext uri="{FF2B5EF4-FFF2-40B4-BE49-F238E27FC236}">
                  <a16:creationId xmlns:a16="http://schemas.microsoft.com/office/drawing/2014/main" id="{4BE345A3-EC4C-4C85-B41A-93AD1DD69B4B}"/>
                </a:ext>
              </a:extLst>
            </p:cNvPr>
            <p:cNvSpPr/>
            <p:nvPr/>
          </p:nvSpPr>
          <p:spPr>
            <a:xfrm>
              <a:off x="3228417" y="5687094"/>
              <a:ext cx="236648" cy="221492"/>
            </a:xfrm>
            <a:prstGeom prst="ellipse">
              <a:avLst/>
            </a:prstGeom>
            <a:solidFill>
              <a:srgbClr val="2B143D">
                <a:lumMod val="50000"/>
                <a:lumOff val="50000"/>
              </a:srgbClr>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sp>
          <p:nvSpPr>
            <p:cNvPr id="107" name="TextBox 106">
              <a:extLst>
                <a:ext uri="{FF2B5EF4-FFF2-40B4-BE49-F238E27FC236}">
                  <a16:creationId xmlns:a16="http://schemas.microsoft.com/office/drawing/2014/main" id="{45A73736-918F-47B2-8076-79214ABF30AA}"/>
                </a:ext>
              </a:extLst>
            </p:cNvPr>
            <p:cNvSpPr txBox="1"/>
            <p:nvPr/>
          </p:nvSpPr>
          <p:spPr>
            <a:xfrm>
              <a:off x="3487753" y="5654339"/>
              <a:ext cx="1282723" cy="287002"/>
            </a:xfrm>
            <a:prstGeom prst="rect">
              <a:avLst/>
            </a:prstGeom>
            <a:noFill/>
          </p:spPr>
          <p:txBody>
            <a:bodyPr wrap="square" rtlCol="0" anchor="ctr">
              <a:noAutofit/>
            </a:bodyPr>
            <a:lstStyle/>
            <a:p>
              <a:pPr marL="0" marR="0" lvl="0" indent="0" algn="l" defTabSz="9023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MT" panose="020B0502020104020203" pitchFamily="34" charset="0"/>
                  <a:ea typeface="+mn-ea"/>
                  <a:cs typeface="+mn-cs"/>
                </a:rPr>
                <a:t>2001 to 2005</a:t>
              </a:r>
            </a:p>
          </p:txBody>
        </p:sp>
        <p:sp>
          <p:nvSpPr>
            <p:cNvPr id="108" name="Oval 107">
              <a:extLst>
                <a:ext uri="{FF2B5EF4-FFF2-40B4-BE49-F238E27FC236}">
                  <a16:creationId xmlns:a16="http://schemas.microsoft.com/office/drawing/2014/main" id="{BADAF55B-0615-40A9-A59B-5C959AD26213}"/>
                </a:ext>
              </a:extLst>
            </p:cNvPr>
            <p:cNvSpPr/>
            <p:nvPr/>
          </p:nvSpPr>
          <p:spPr>
            <a:xfrm>
              <a:off x="5109386" y="5687094"/>
              <a:ext cx="236648" cy="221492"/>
            </a:xfrm>
            <a:prstGeom prst="ellipse">
              <a:avLst/>
            </a:prstGeom>
            <a:solidFill>
              <a:srgbClr val="95E616"/>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sp>
          <p:nvSpPr>
            <p:cNvPr id="109" name="TextBox 108">
              <a:extLst>
                <a:ext uri="{FF2B5EF4-FFF2-40B4-BE49-F238E27FC236}">
                  <a16:creationId xmlns:a16="http://schemas.microsoft.com/office/drawing/2014/main" id="{194C6D95-C1E1-45A5-B939-1A3FE6BD1165}"/>
                </a:ext>
              </a:extLst>
            </p:cNvPr>
            <p:cNvSpPr txBox="1"/>
            <p:nvPr/>
          </p:nvSpPr>
          <p:spPr>
            <a:xfrm>
              <a:off x="5368722" y="5654339"/>
              <a:ext cx="1282723" cy="287002"/>
            </a:xfrm>
            <a:prstGeom prst="rect">
              <a:avLst/>
            </a:prstGeom>
            <a:noFill/>
          </p:spPr>
          <p:txBody>
            <a:bodyPr wrap="square" rtlCol="0" anchor="ctr">
              <a:noAutofit/>
            </a:bodyPr>
            <a:lstStyle/>
            <a:p>
              <a:pPr marL="0" marR="0" lvl="0" indent="0" algn="l" defTabSz="9023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MT" panose="020B0502020104020203" pitchFamily="34" charset="0"/>
                  <a:ea typeface="+mn-ea"/>
                  <a:cs typeface="+mn-cs"/>
                </a:rPr>
                <a:t>2006 to 2010</a:t>
              </a:r>
            </a:p>
          </p:txBody>
        </p:sp>
        <p:sp>
          <p:nvSpPr>
            <p:cNvPr id="110" name="Oval 109">
              <a:extLst>
                <a:ext uri="{FF2B5EF4-FFF2-40B4-BE49-F238E27FC236}">
                  <a16:creationId xmlns:a16="http://schemas.microsoft.com/office/drawing/2014/main" id="{2BAFABB7-E3D0-4100-8AFF-FFF22BF9D05D}"/>
                </a:ext>
              </a:extLst>
            </p:cNvPr>
            <p:cNvSpPr/>
            <p:nvPr/>
          </p:nvSpPr>
          <p:spPr>
            <a:xfrm>
              <a:off x="6990355" y="5687094"/>
              <a:ext cx="236648" cy="221492"/>
            </a:xfrm>
            <a:prstGeom prst="ellipse">
              <a:avLst/>
            </a:prstGeom>
            <a:solidFill>
              <a:srgbClr val="FF304C"/>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sp>
          <p:nvSpPr>
            <p:cNvPr id="111" name="TextBox 110">
              <a:extLst>
                <a:ext uri="{FF2B5EF4-FFF2-40B4-BE49-F238E27FC236}">
                  <a16:creationId xmlns:a16="http://schemas.microsoft.com/office/drawing/2014/main" id="{EEA9F2BE-73E8-4B86-BA30-BAFD5EC85DB4}"/>
                </a:ext>
              </a:extLst>
            </p:cNvPr>
            <p:cNvSpPr txBox="1"/>
            <p:nvPr/>
          </p:nvSpPr>
          <p:spPr>
            <a:xfrm>
              <a:off x="7249691" y="5654339"/>
              <a:ext cx="1282723" cy="287002"/>
            </a:xfrm>
            <a:prstGeom prst="rect">
              <a:avLst/>
            </a:prstGeom>
            <a:noFill/>
          </p:spPr>
          <p:txBody>
            <a:bodyPr wrap="square" rtlCol="0" anchor="ctr">
              <a:noAutofit/>
            </a:bodyPr>
            <a:lstStyle/>
            <a:p>
              <a:pPr marL="0" marR="0" lvl="0" indent="0" algn="l" defTabSz="9023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MT" panose="020B0502020104020203" pitchFamily="34" charset="0"/>
                  <a:ea typeface="+mn-ea"/>
                  <a:cs typeface="+mn-cs"/>
                </a:rPr>
                <a:t>2011 to 2018</a:t>
              </a:r>
            </a:p>
          </p:txBody>
        </p:sp>
        <p:sp>
          <p:nvSpPr>
            <p:cNvPr id="112" name="Oval 111">
              <a:extLst>
                <a:ext uri="{FF2B5EF4-FFF2-40B4-BE49-F238E27FC236}">
                  <a16:creationId xmlns:a16="http://schemas.microsoft.com/office/drawing/2014/main" id="{C32F4FB4-1847-4E48-A9F7-66F9C2EB2C7A}"/>
                </a:ext>
              </a:extLst>
            </p:cNvPr>
            <p:cNvSpPr/>
            <p:nvPr/>
          </p:nvSpPr>
          <p:spPr>
            <a:xfrm>
              <a:off x="8871324" y="5687094"/>
              <a:ext cx="236648" cy="221492"/>
            </a:xfrm>
            <a:prstGeom prst="ellipse">
              <a:avLst/>
            </a:prstGeom>
            <a:solidFill>
              <a:srgbClr val="00C37B"/>
            </a:solidFill>
            <a:ln w="12700" cap="flat" cmpd="sng" algn="ctr">
              <a:noFill/>
              <a:prstDash val="solid"/>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Gill Sans MT" panose="020B0502020104020203" pitchFamily="34" charset="0"/>
                <a:ea typeface="+mn-ea"/>
                <a:cs typeface="+mn-cs"/>
              </a:endParaRPr>
            </a:p>
          </p:txBody>
        </p:sp>
        <p:sp>
          <p:nvSpPr>
            <p:cNvPr id="113" name="TextBox 112">
              <a:extLst>
                <a:ext uri="{FF2B5EF4-FFF2-40B4-BE49-F238E27FC236}">
                  <a16:creationId xmlns:a16="http://schemas.microsoft.com/office/drawing/2014/main" id="{FD9AC365-EC09-45D9-8769-D9ABDB4BC3BF}"/>
                </a:ext>
              </a:extLst>
            </p:cNvPr>
            <p:cNvSpPr txBox="1"/>
            <p:nvPr/>
          </p:nvSpPr>
          <p:spPr>
            <a:xfrm>
              <a:off x="9112709" y="5729077"/>
              <a:ext cx="2203556" cy="123032"/>
            </a:xfrm>
            <a:prstGeom prst="rect">
              <a:avLst/>
            </a:prstGeom>
            <a:noFill/>
          </p:spPr>
          <p:txBody>
            <a:bodyPr wrap="square" rtlCol="0" anchor="ctr">
              <a:noAutofit/>
            </a:bodyPr>
            <a:lstStyle/>
            <a:p>
              <a:pPr marL="0" marR="0" lvl="0" indent="0" algn="l" defTabSz="90233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ill Sans MT" panose="020B0502020104020203" pitchFamily="34" charset="0"/>
                  <a:ea typeface="+mn-ea"/>
                  <a:cs typeface="+mn-cs"/>
                </a:rPr>
                <a:t>2019 and beyond </a:t>
              </a:r>
            </a:p>
          </p:txBody>
        </p:sp>
      </p:grpSp>
      <p:sp>
        <p:nvSpPr>
          <p:cNvPr id="114" name="Rectangle 113">
            <a:extLst>
              <a:ext uri="{FF2B5EF4-FFF2-40B4-BE49-F238E27FC236}">
                <a16:creationId xmlns:a16="http://schemas.microsoft.com/office/drawing/2014/main" id="{5E9173AD-1214-4880-8F6C-95E3FD10F2D5}"/>
              </a:ext>
            </a:extLst>
          </p:cNvPr>
          <p:cNvSpPr/>
          <p:nvPr/>
        </p:nvSpPr>
        <p:spPr>
          <a:xfrm>
            <a:off x="5027860" y="2064777"/>
            <a:ext cx="3961855" cy="1796677"/>
          </a:xfrm>
          <a:prstGeom prst="rect">
            <a:avLst/>
          </a:prstGeom>
          <a:noFill/>
          <a:ln w="28575" cap="flat" cmpd="sng" algn="ctr">
            <a:solidFill>
              <a:srgbClr val="FF0000"/>
            </a:solidFill>
            <a:prstDash val="dash"/>
            <a:miter lim="800000"/>
          </a:ln>
          <a:effectLst/>
        </p:spPr>
        <p:txBody>
          <a:bodyPr rtlCol="0" anchor="ctr"/>
          <a:lstStyle/>
          <a:p>
            <a:pPr marL="0" marR="0" lvl="0" indent="0" algn="ctr" defTabSz="902330" rtl="0" eaLnBrk="1" fontAlgn="auto" latinLnBrk="0" hangingPunct="1">
              <a:lnSpc>
                <a:spcPct val="100000"/>
              </a:lnSpc>
              <a:spcBef>
                <a:spcPts val="0"/>
              </a:spcBef>
              <a:spcAft>
                <a:spcPts val="0"/>
              </a:spcAft>
              <a:buClrTx/>
              <a:buSzTx/>
              <a:buFontTx/>
              <a:buNone/>
              <a:tabLst/>
              <a:defRPr/>
            </a:pPr>
            <a:endParaRPr kumimoji="0" lang="en-US" sz="1248" b="0" i="0" u="none" strike="noStrike" kern="0" cap="none" spc="0" normalizeH="0" baseline="0" noProof="0">
              <a:ln>
                <a:noFill/>
              </a:ln>
              <a:solidFill>
                <a:srgbClr val="FFFFFF"/>
              </a:solidFill>
              <a:effectLst/>
              <a:uLnTx/>
              <a:uFillTx/>
              <a:latin typeface="Verdana"/>
              <a:ea typeface="+mn-ea"/>
              <a:cs typeface="+mn-cs"/>
            </a:endParaRPr>
          </a:p>
        </p:txBody>
      </p:sp>
      <p:grpSp>
        <p:nvGrpSpPr>
          <p:cNvPr id="115" name="Group 114">
            <a:extLst>
              <a:ext uri="{FF2B5EF4-FFF2-40B4-BE49-F238E27FC236}">
                <a16:creationId xmlns:a16="http://schemas.microsoft.com/office/drawing/2014/main" id="{2F63A958-7992-46DA-ACDE-C436E7DAFE1C}"/>
              </a:ext>
            </a:extLst>
          </p:cNvPr>
          <p:cNvGrpSpPr/>
          <p:nvPr/>
        </p:nvGrpSpPr>
        <p:grpSpPr>
          <a:xfrm>
            <a:off x="4710788" y="5722375"/>
            <a:ext cx="3453706" cy="307777"/>
            <a:chOff x="4684654" y="5408576"/>
            <a:chExt cx="3500075" cy="311909"/>
          </a:xfrm>
        </p:grpSpPr>
        <p:sp>
          <p:nvSpPr>
            <p:cNvPr id="116" name="Rectangle 115">
              <a:extLst>
                <a:ext uri="{FF2B5EF4-FFF2-40B4-BE49-F238E27FC236}">
                  <a16:creationId xmlns:a16="http://schemas.microsoft.com/office/drawing/2014/main" id="{CFFC4C05-5C31-4760-B6E4-2D51702D5050}"/>
                </a:ext>
              </a:extLst>
            </p:cNvPr>
            <p:cNvSpPr/>
            <p:nvPr/>
          </p:nvSpPr>
          <p:spPr>
            <a:xfrm>
              <a:off x="4684654" y="5473090"/>
              <a:ext cx="182880" cy="182880"/>
            </a:xfrm>
            <a:prstGeom prst="rect">
              <a:avLst/>
            </a:prstGeom>
            <a:no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Gill Sans MT" panose="020B0502020104020203" pitchFamily="34" charset="0"/>
                <a:ea typeface="+mn-ea"/>
                <a:cs typeface="+mn-cs"/>
              </a:endParaRPr>
            </a:p>
          </p:txBody>
        </p:sp>
        <p:sp>
          <p:nvSpPr>
            <p:cNvPr id="117" name="TextBox 116">
              <a:extLst>
                <a:ext uri="{FF2B5EF4-FFF2-40B4-BE49-F238E27FC236}">
                  <a16:creationId xmlns:a16="http://schemas.microsoft.com/office/drawing/2014/main" id="{2ED3787A-F4F0-4C92-A629-C221EBC4D519}"/>
                </a:ext>
              </a:extLst>
            </p:cNvPr>
            <p:cNvSpPr txBox="1"/>
            <p:nvPr/>
          </p:nvSpPr>
          <p:spPr>
            <a:xfrm>
              <a:off x="4887854" y="5408576"/>
              <a:ext cx="3296875" cy="311909"/>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Most Insurance Organizations Today </a:t>
              </a:r>
            </a:p>
          </p:txBody>
        </p:sp>
      </p:grpSp>
      <p:sp>
        <p:nvSpPr>
          <p:cNvPr id="118" name="TextBox 117">
            <a:extLst>
              <a:ext uri="{FF2B5EF4-FFF2-40B4-BE49-F238E27FC236}">
                <a16:creationId xmlns:a16="http://schemas.microsoft.com/office/drawing/2014/main" id="{4D7204DA-45EF-4056-BE42-F3C8ADD1C00B}"/>
              </a:ext>
            </a:extLst>
          </p:cNvPr>
          <p:cNvSpPr txBox="1"/>
          <p:nvPr/>
        </p:nvSpPr>
        <p:spPr>
          <a:xfrm>
            <a:off x="9007510" y="3768827"/>
            <a:ext cx="3199118" cy="1192634"/>
          </a:xfrm>
          <a:prstGeom prst="rect">
            <a:avLst/>
          </a:prstGeom>
          <a:noFill/>
        </p:spPr>
        <p:txBody>
          <a:bodyPr wrap="square" rtlCol="0">
            <a:spAutoFit/>
          </a:bodyPr>
          <a:lstStyle/>
          <a:p>
            <a:pPr marL="169187" marR="0" lvl="0" indent="-169187" algn="l" defTabSz="914400" rtl="0" eaLnBrk="1" fontAlgn="auto" latinLnBrk="0" hangingPunct="1">
              <a:lnSpc>
                <a:spcPct val="100000"/>
              </a:lnSpc>
              <a:spcBef>
                <a:spcPts val="0"/>
              </a:spcBef>
              <a:spcAft>
                <a:spcPts val="296"/>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Upstream Automation </a:t>
            </a:r>
          </a:p>
          <a:p>
            <a:pPr marL="169187" marR="0" lvl="0" indent="-169187" algn="l" defTabSz="914400" rtl="0" eaLnBrk="1" fontAlgn="auto" latinLnBrk="0" hangingPunct="1">
              <a:lnSpc>
                <a:spcPct val="100000"/>
              </a:lnSpc>
              <a:spcBef>
                <a:spcPts val="0"/>
              </a:spcBef>
              <a:spcAft>
                <a:spcPts val="296"/>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TDM and TEM innovations</a:t>
            </a:r>
          </a:p>
          <a:p>
            <a:pPr marL="169187" marR="0" lvl="0" indent="-169187" algn="l" defTabSz="914400" rtl="0" eaLnBrk="1" fontAlgn="auto" latinLnBrk="0" hangingPunct="1">
              <a:lnSpc>
                <a:spcPct val="100000"/>
              </a:lnSpc>
              <a:spcBef>
                <a:spcPts val="0"/>
              </a:spcBef>
              <a:spcAft>
                <a:spcPts val="296"/>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Cloud Testing Enablement </a:t>
            </a:r>
          </a:p>
          <a:p>
            <a:pPr marL="169187" marR="0" lvl="0" indent="-169187" algn="l" defTabSz="914400" rtl="0" eaLnBrk="1" fontAlgn="auto" latinLnBrk="0" hangingPunct="1">
              <a:lnSpc>
                <a:spcPct val="100000"/>
              </a:lnSpc>
              <a:spcBef>
                <a:spcPts val="0"/>
              </a:spcBef>
              <a:spcAft>
                <a:spcPts val="296"/>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Singularity QA</a:t>
            </a:r>
          </a:p>
        </p:txBody>
      </p:sp>
      <p:sp>
        <p:nvSpPr>
          <p:cNvPr id="119" name="Oval 118">
            <a:extLst>
              <a:ext uri="{FF2B5EF4-FFF2-40B4-BE49-F238E27FC236}">
                <a16:creationId xmlns:a16="http://schemas.microsoft.com/office/drawing/2014/main" id="{B4D6C99F-C344-4D11-A31D-ABF4DA29EA5F}"/>
              </a:ext>
            </a:extLst>
          </p:cNvPr>
          <p:cNvSpPr/>
          <p:nvPr/>
        </p:nvSpPr>
        <p:spPr>
          <a:xfrm>
            <a:off x="7946014" y="1114079"/>
            <a:ext cx="3488512" cy="601030"/>
          </a:xfrm>
          <a:prstGeom prst="ellipse">
            <a:avLst/>
          </a:prstGeom>
          <a:noFill/>
          <a:ln w="38100">
            <a:solidFill>
              <a:srgbClr val="3E92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76"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121" name="Speech Bubble: Oval 120">
            <a:extLst>
              <a:ext uri="{FF2B5EF4-FFF2-40B4-BE49-F238E27FC236}">
                <a16:creationId xmlns:a16="http://schemas.microsoft.com/office/drawing/2014/main" id="{7EBF7555-E950-456B-966D-C53848756FB8}"/>
              </a:ext>
            </a:extLst>
          </p:cNvPr>
          <p:cNvSpPr/>
          <p:nvPr/>
        </p:nvSpPr>
        <p:spPr>
          <a:xfrm>
            <a:off x="9007510" y="633402"/>
            <a:ext cx="1686263" cy="379999"/>
          </a:xfrm>
          <a:prstGeom prst="wedgeEllipseCallout">
            <a:avLst>
              <a:gd name="adj1" fmla="val -1571"/>
              <a:gd name="adj2" fmla="val 84461"/>
            </a:avLst>
          </a:prstGeom>
          <a:no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76"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VM’s focus </a:t>
            </a:r>
          </a:p>
        </p:txBody>
      </p:sp>
    </p:spTree>
    <p:extLst>
      <p:ext uri="{BB962C8B-B14F-4D97-AF65-F5344CB8AC3E}">
        <p14:creationId xmlns:p14="http://schemas.microsoft.com/office/powerpoint/2010/main" val="4219187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D049B7-C87C-4E81-AE48-22B7048BB2CE}"/>
              </a:ext>
            </a:extLst>
          </p:cNvPr>
          <p:cNvSpPr>
            <a:spLocks noGrp="1"/>
          </p:cNvSpPr>
          <p:nvPr>
            <p:ph type="body" sz="quarter" idx="13"/>
          </p:nvPr>
        </p:nvSpPr>
        <p:spPr/>
        <p:txBody>
          <a:bodyPr/>
          <a:lstStyle/>
          <a:p>
            <a:r>
              <a:rPr lang="en-US" dirty="0"/>
              <a:t>TEST COVERAGE – what options we have?</a:t>
            </a:r>
          </a:p>
        </p:txBody>
      </p:sp>
      <p:sp>
        <p:nvSpPr>
          <p:cNvPr id="3" name="Rectangle 2">
            <a:extLst>
              <a:ext uri="{FF2B5EF4-FFF2-40B4-BE49-F238E27FC236}">
                <a16:creationId xmlns:a16="http://schemas.microsoft.com/office/drawing/2014/main" id="{506DB7BA-7920-4139-83E2-6C4463DB1EE6}"/>
              </a:ext>
            </a:extLst>
          </p:cNvPr>
          <p:cNvSpPr/>
          <p:nvPr/>
        </p:nvSpPr>
        <p:spPr>
          <a:xfrm>
            <a:off x="9173" y="825190"/>
            <a:ext cx="12192000" cy="6032810"/>
          </a:xfrm>
          <a:prstGeom prst="rect">
            <a:avLst/>
          </a:prstGeom>
          <a:solidFill>
            <a:srgbClr val="EEEEEE"/>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E8574F32-53D0-4C11-863E-F1B659627203}"/>
              </a:ext>
            </a:extLst>
          </p:cNvPr>
          <p:cNvSpPr/>
          <p:nvPr/>
        </p:nvSpPr>
        <p:spPr>
          <a:xfrm>
            <a:off x="4427034" y="2096430"/>
            <a:ext cx="2252546" cy="2163336"/>
          </a:xfrm>
          <a:prstGeom prst="ellipse">
            <a:avLst/>
          </a:prstGeom>
          <a:solidFill>
            <a:srgbClr val="0099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Test Coverage</a:t>
            </a:r>
            <a:endPar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cxnSp>
        <p:nvCxnSpPr>
          <p:cNvPr id="6" name="Straight Connector 5">
            <a:extLst>
              <a:ext uri="{FF2B5EF4-FFF2-40B4-BE49-F238E27FC236}">
                <a16:creationId xmlns:a16="http://schemas.microsoft.com/office/drawing/2014/main" id="{37544C92-9516-4613-8DF8-D70AD5C9BD01}"/>
              </a:ext>
            </a:extLst>
          </p:cNvPr>
          <p:cNvCxnSpPr>
            <a:cxnSpLocks/>
            <a:stCxn id="4" idx="6"/>
          </p:cNvCxnSpPr>
          <p:nvPr/>
        </p:nvCxnSpPr>
        <p:spPr>
          <a:xfrm>
            <a:off x="6679580" y="3178098"/>
            <a:ext cx="458315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0A202B-2DFA-47F4-B672-E1802B8A009F}"/>
              </a:ext>
            </a:extLst>
          </p:cNvPr>
          <p:cNvCxnSpPr>
            <a:cxnSpLocks/>
          </p:cNvCxnSpPr>
          <p:nvPr/>
        </p:nvCxnSpPr>
        <p:spPr>
          <a:xfrm>
            <a:off x="579863" y="3178098"/>
            <a:ext cx="384717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C5C9D1-0487-409C-AA45-68D14373C809}"/>
              </a:ext>
            </a:extLst>
          </p:cNvPr>
          <p:cNvSpPr txBox="1"/>
          <p:nvPr/>
        </p:nvSpPr>
        <p:spPr>
          <a:xfrm>
            <a:off x="1607702" y="1647741"/>
            <a:ext cx="297847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rPr>
              <a:t>Human decision- functional testing experts</a:t>
            </a:r>
          </a:p>
        </p:txBody>
      </p:sp>
      <p:sp>
        <p:nvSpPr>
          <p:cNvPr id="11" name="TextBox 10">
            <a:extLst>
              <a:ext uri="{FF2B5EF4-FFF2-40B4-BE49-F238E27FC236}">
                <a16:creationId xmlns:a16="http://schemas.microsoft.com/office/drawing/2014/main" id="{D340D5B8-9CD6-4E19-9F89-CDA77088FDE3}"/>
              </a:ext>
            </a:extLst>
          </p:cNvPr>
          <p:cNvSpPr txBox="1"/>
          <p:nvPr/>
        </p:nvSpPr>
        <p:spPr>
          <a:xfrm>
            <a:off x="6679580" y="1931164"/>
            <a:ext cx="3819295" cy="1200329"/>
          </a:xfrm>
          <a:prstGeom prst="rect">
            <a:avLst/>
          </a:prstGeom>
          <a:noFill/>
        </p:spPr>
        <p:txBody>
          <a:bodyPr wrap="square" rtlCol="0">
            <a:spAutoFit/>
          </a:bodyPr>
          <a:lstStyle>
            <a:defPPr>
              <a:defRPr lang="en-US"/>
            </a:defPPr>
            <a:lvl1pPr algn="ctr">
              <a:defRPr sz="2400" b="1">
                <a:solidFill>
                  <a:srgbClr val="009999"/>
                </a:solidFill>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rPr>
              <a:t>Assisted by tools- leverage automated solution </a:t>
            </a:r>
            <a:endParaRPr kumimoji="0" lang="en-IN"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endParaRPr>
          </a:p>
        </p:txBody>
      </p:sp>
      <p:sp>
        <p:nvSpPr>
          <p:cNvPr id="12" name="TextBox 11">
            <a:extLst>
              <a:ext uri="{FF2B5EF4-FFF2-40B4-BE49-F238E27FC236}">
                <a16:creationId xmlns:a16="http://schemas.microsoft.com/office/drawing/2014/main" id="{9ECC704A-4CB4-4B3F-8877-4331B333E954}"/>
              </a:ext>
            </a:extLst>
          </p:cNvPr>
          <p:cNvSpPr txBox="1"/>
          <p:nvPr/>
        </p:nvSpPr>
        <p:spPr>
          <a:xfrm>
            <a:off x="579863" y="3635298"/>
            <a:ext cx="3289610"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Feature based</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GUI based</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Use Case based</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Test concentration </a:t>
            </a:r>
          </a:p>
          <a:p>
            <a:pPr marL="342900" marR="0" lvl="0" indent="-342900" algn="l" defTabSz="914400" rtl="0" eaLnBrk="1" fontAlgn="auto" latinLnBrk="0" hangingPunct="1">
              <a:lnSpc>
                <a:spcPct val="100000"/>
              </a:lnSpc>
              <a:spcBef>
                <a:spcPts val="0"/>
              </a:spcBef>
              <a:spcAft>
                <a:spcPts val="0"/>
              </a:spcAft>
              <a:buClr>
                <a:srgbClr val="009999"/>
              </a:buClr>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3" name="TextBox 12">
            <a:extLst>
              <a:ext uri="{FF2B5EF4-FFF2-40B4-BE49-F238E27FC236}">
                <a16:creationId xmlns:a16="http://schemas.microsoft.com/office/drawing/2014/main" id="{97D1E79E-C766-4848-BA9D-B08F643AFEE2}"/>
              </a:ext>
            </a:extLst>
          </p:cNvPr>
          <p:cNvSpPr txBox="1"/>
          <p:nvPr/>
        </p:nvSpPr>
        <p:spPr>
          <a:xfrm>
            <a:off x="7232959" y="3738100"/>
            <a:ext cx="3476393"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Instrumentation Based</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Structure Based</a:t>
            </a:r>
          </a:p>
        </p:txBody>
      </p:sp>
      <p:pic>
        <p:nvPicPr>
          <p:cNvPr id="14" name="Picture 13">
            <a:extLst>
              <a:ext uri="{FF2B5EF4-FFF2-40B4-BE49-F238E27FC236}">
                <a16:creationId xmlns:a16="http://schemas.microsoft.com/office/drawing/2014/main" id="{04EDB15F-35EE-46D9-9B72-C13D739BB4B8}"/>
              </a:ext>
            </a:extLst>
          </p:cNvPr>
          <p:cNvPicPr>
            <a:picLocks noChangeAspect="1"/>
          </p:cNvPicPr>
          <p:nvPr/>
        </p:nvPicPr>
        <p:blipFill>
          <a:blip r:embed="rId2"/>
          <a:stretch>
            <a:fillRect/>
          </a:stretch>
        </p:blipFill>
        <p:spPr>
          <a:xfrm>
            <a:off x="7972656" y="915339"/>
            <a:ext cx="981773" cy="1067145"/>
          </a:xfrm>
          <a:prstGeom prst="rect">
            <a:avLst/>
          </a:prstGeom>
        </p:spPr>
      </p:pic>
      <p:pic>
        <p:nvPicPr>
          <p:cNvPr id="16" name="Picture 15" descr="A close up of many different colors&#10;&#10;Description automatically generated">
            <a:extLst>
              <a:ext uri="{FF2B5EF4-FFF2-40B4-BE49-F238E27FC236}">
                <a16:creationId xmlns:a16="http://schemas.microsoft.com/office/drawing/2014/main" id="{03BD4FC3-A269-45AD-8195-993822141D08}"/>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201816" y="1079162"/>
            <a:ext cx="1607296" cy="803648"/>
          </a:xfrm>
          <a:prstGeom prst="rect">
            <a:avLst/>
          </a:prstGeom>
        </p:spPr>
      </p:pic>
    </p:spTree>
    <p:extLst>
      <p:ext uri="{BB962C8B-B14F-4D97-AF65-F5344CB8AC3E}">
        <p14:creationId xmlns:p14="http://schemas.microsoft.com/office/powerpoint/2010/main" val="3378657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D049B7-C87C-4E81-AE48-22B7048BB2CE}"/>
              </a:ext>
            </a:extLst>
          </p:cNvPr>
          <p:cNvSpPr>
            <a:spLocks noGrp="1"/>
          </p:cNvSpPr>
          <p:nvPr>
            <p:ph type="body" sz="quarter" idx="13"/>
          </p:nvPr>
        </p:nvSpPr>
        <p:spPr/>
        <p:txBody>
          <a:bodyPr/>
          <a:lstStyle/>
          <a:p>
            <a:r>
              <a:rPr lang="en-US" dirty="0"/>
              <a:t>TEST COVERAGE – what options we have?</a:t>
            </a:r>
          </a:p>
        </p:txBody>
      </p:sp>
      <p:sp>
        <p:nvSpPr>
          <p:cNvPr id="3" name="Rectangle 2">
            <a:extLst>
              <a:ext uri="{FF2B5EF4-FFF2-40B4-BE49-F238E27FC236}">
                <a16:creationId xmlns:a16="http://schemas.microsoft.com/office/drawing/2014/main" id="{506DB7BA-7920-4139-83E2-6C4463DB1EE6}"/>
              </a:ext>
            </a:extLst>
          </p:cNvPr>
          <p:cNvSpPr/>
          <p:nvPr/>
        </p:nvSpPr>
        <p:spPr>
          <a:xfrm>
            <a:off x="0" y="825190"/>
            <a:ext cx="12192000" cy="6032810"/>
          </a:xfrm>
          <a:prstGeom prst="rect">
            <a:avLst/>
          </a:prstGeom>
          <a:solidFill>
            <a:srgbClr val="EEEEEE"/>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E8574F32-53D0-4C11-863E-F1B659627203}"/>
              </a:ext>
            </a:extLst>
          </p:cNvPr>
          <p:cNvSpPr/>
          <p:nvPr/>
        </p:nvSpPr>
        <p:spPr>
          <a:xfrm>
            <a:off x="4427034" y="2096430"/>
            <a:ext cx="2252546" cy="2163336"/>
          </a:xfrm>
          <a:prstGeom prst="ellipse">
            <a:avLst/>
          </a:prstGeom>
          <a:solidFill>
            <a:srgbClr val="009999"/>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Test Coverage</a:t>
            </a:r>
            <a:endParaRPr kumimoji="0" lang="en-IN"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cxnSp>
        <p:nvCxnSpPr>
          <p:cNvPr id="6" name="Straight Connector 5">
            <a:extLst>
              <a:ext uri="{FF2B5EF4-FFF2-40B4-BE49-F238E27FC236}">
                <a16:creationId xmlns:a16="http://schemas.microsoft.com/office/drawing/2014/main" id="{37544C92-9516-4613-8DF8-D70AD5C9BD01}"/>
              </a:ext>
            </a:extLst>
          </p:cNvPr>
          <p:cNvCxnSpPr>
            <a:cxnSpLocks/>
            <a:stCxn id="4" idx="6"/>
          </p:cNvCxnSpPr>
          <p:nvPr/>
        </p:nvCxnSpPr>
        <p:spPr>
          <a:xfrm>
            <a:off x="6679580" y="3178098"/>
            <a:ext cx="4583152"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0A202B-2DFA-47F4-B672-E1802B8A009F}"/>
              </a:ext>
            </a:extLst>
          </p:cNvPr>
          <p:cNvCxnSpPr>
            <a:cxnSpLocks/>
          </p:cNvCxnSpPr>
          <p:nvPr/>
        </p:nvCxnSpPr>
        <p:spPr>
          <a:xfrm>
            <a:off x="579863" y="3178098"/>
            <a:ext cx="384717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C5C9D1-0487-409C-AA45-68D14373C809}"/>
              </a:ext>
            </a:extLst>
          </p:cNvPr>
          <p:cNvSpPr txBox="1"/>
          <p:nvPr/>
        </p:nvSpPr>
        <p:spPr>
          <a:xfrm>
            <a:off x="949743" y="1608438"/>
            <a:ext cx="297847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rPr>
              <a:t>Human decision- functional testing experts</a:t>
            </a:r>
          </a:p>
        </p:txBody>
      </p:sp>
      <p:sp>
        <p:nvSpPr>
          <p:cNvPr id="11" name="TextBox 10">
            <a:extLst>
              <a:ext uri="{FF2B5EF4-FFF2-40B4-BE49-F238E27FC236}">
                <a16:creationId xmlns:a16="http://schemas.microsoft.com/office/drawing/2014/main" id="{D340D5B8-9CD6-4E19-9F89-CDA77088FDE3}"/>
              </a:ext>
            </a:extLst>
          </p:cNvPr>
          <p:cNvSpPr txBox="1"/>
          <p:nvPr/>
        </p:nvSpPr>
        <p:spPr>
          <a:xfrm>
            <a:off x="7526142" y="1928726"/>
            <a:ext cx="3819295" cy="1200329"/>
          </a:xfrm>
          <a:prstGeom prst="rect">
            <a:avLst/>
          </a:prstGeom>
          <a:noFill/>
        </p:spPr>
        <p:txBody>
          <a:bodyPr wrap="square" rtlCol="0">
            <a:spAutoFit/>
          </a:bodyPr>
          <a:lstStyle>
            <a:defPPr>
              <a:defRPr lang="en-US"/>
            </a:defPPr>
            <a:lvl1pPr algn="ctr">
              <a:defRPr sz="2400" b="1">
                <a:solidFill>
                  <a:srgbClr val="009999"/>
                </a:solidFill>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rPr>
              <a:t>Assisted by tools- leverage automated solution </a:t>
            </a:r>
            <a:endParaRPr kumimoji="0" lang="en-IN" sz="2400" b="1" i="0" u="none" strike="noStrike" kern="1200" cap="none" spc="0" normalizeH="0" baseline="0" noProof="0" dirty="0">
              <a:ln>
                <a:noFill/>
              </a:ln>
              <a:solidFill>
                <a:srgbClr val="009999"/>
              </a:solidFill>
              <a:effectLst/>
              <a:uLnTx/>
              <a:uFillTx/>
              <a:latin typeface="Gill Sans MT" panose="020B0502020104020203" pitchFamily="34" charset="0"/>
              <a:ea typeface="+mn-ea"/>
              <a:cs typeface="+mn-cs"/>
            </a:endParaRPr>
          </a:p>
        </p:txBody>
      </p:sp>
      <p:sp>
        <p:nvSpPr>
          <p:cNvPr id="12" name="TextBox 11">
            <a:extLst>
              <a:ext uri="{FF2B5EF4-FFF2-40B4-BE49-F238E27FC236}">
                <a16:creationId xmlns:a16="http://schemas.microsoft.com/office/drawing/2014/main" id="{9ECC704A-4CB4-4B3F-8877-4331B333E954}"/>
              </a:ext>
            </a:extLst>
          </p:cNvPr>
          <p:cNvSpPr txBox="1"/>
          <p:nvPr/>
        </p:nvSpPr>
        <p:spPr>
          <a:xfrm>
            <a:off x="607739" y="3367916"/>
            <a:ext cx="3289610" cy="329320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Feature based</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Categorized by features</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GUI based</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User interactions </a:t>
            </a:r>
            <a:endParaRPr kumimoji="0" lang="en-US" sz="20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Use Case based</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Happy path and alternate flows</a:t>
            </a: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Test concentration</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Business rules, Roles, Rules and Referrals</a:t>
            </a:r>
          </a:p>
        </p:txBody>
      </p:sp>
      <p:sp>
        <p:nvSpPr>
          <p:cNvPr id="13" name="TextBox 12">
            <a:extLst>
              <a:ext uri="{FF2B5EF4-FFF2-40B4-BE49-F238E27FC236}">
                <a16:creationId xmlns:a16="http://schemas.microsoft.com/office/drawing/2014/main" id="{97D1E79E-C766-4848-BA9D-B08F643AFEE2}"/>
              </a:ext>
            </a:extLst>
          </p:cNvPr>
          <p:cNvSpPr txBox="1"/>
          <p:nvPr/>
        </p:nvSpPr>
        <p:spPr>
          <a:xfrm>
            <a:off x="7232959" y="3738100"/>
            <a:ext cx="3476393" cy="200054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Instrumentation Based</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Tightly coupled with code to identify gaps</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Structure Based </a:t>
            </a:r>
          </a:p>
          <a:p>
            <a:pPr marL="800100" marR="0" lvl="1" indent="-342900" algn="l" defTabSz="914400" rtl="0" eaLnBrk="1" fontAlgn="auto" latinLnBrk="0" hangingPunct="1">
              <a:lnSpc>
                <a:spcPct val="100000"/>
              </a:lnSpc>
              <a:spcBef>
                <a:spcPts val="0"/>
              </a:spcBef>
              <a:spcAft>
                <a:spcPts val="0"/>
              </a:spcAft>
              <a:buClr>
                <a:srgbClr val="009999"/>
              </a:buClr>
              <a:buSzPct val="109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code statements, decision, conditions etc.</a:t>
            </a:r>
          </a:p>
        </p:txBody>
      </p:sp>
      <p:pic>
        <p:nvPicPr>
          <p:cNvPr id="14" name="Picture 13">
            <a:extLst>
              <a:ext uri="{FF2B5EF4-FFF2-40B4-BE49-F238E27FC236}">
                <a16:creationId xmlns:a16="http://schemas.microsoft.com/office/drawing/2014/main" id="{04EDB15F-35EE-46D9-9B72-C13D739BB4B8}"/>
              </a:ext>
            </a:extLst>
          </p:cNvPr>
          <p:cNvPicPr>
            <a:picLocks noChangeAspect="1"/>
          </p:cNvPicPr>
          <p:nvPr/>
        </p:nvPicPr>
        <p:blipFill>
          <a:blip r:embed="rId2"/>
          <a:stretch>
            <a:fillRect/>
          </a:stretch>
        </p:blipFill>
        <p:spPr>
          <a:xfrm>
            <a:off x="8944902" y="913908"/>
            <a:ext cx="981773" cy="1067145"/>
          </a:xfrm>
          <a:prstGeom prst="rect">
            <a:avLst/>
          </a:prstGeom>
        </p:spPr>
      </p:pic>
      <p:pic>
        <p:nvPicPr>
          <p:cNvPr id="16" name="Picture 15" descr="A close up of many different colors&#10;&#10;Description automatically generated">
            <a:extLst>
              <a:ext uri="{FF2B5EF4-FFF2-40B4-BE49-F238E27FC236}">
                <a16:creationId xmlns:a16="http://schemas.microsoft.com/office/drawing/2014/main" id="{03BD4FC3-A269-45AD-8195-993822141D08}"/>
              </a:ext>
            </a:extLst>
          </p:cNvPr>
          <p:cNvPicPr>
            <a:picLocks noChangeAspect="1"/>
          </p:cNvPicPr>
          <p:nvPr/>
        </p:nvPicPr>
        <p:blipFill>
          <a:blip r:embed="rId3" cstate="hq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461677" y="1045656"/>
            <a:ext cx="1607296" cy="803648"/>
          </a:xfrm>
          <a:prstGeom prst="rect">
            <a:avLst/>
          </a:prstGeom>
        </p:spPr>
      </p:pic>
      <p:sp>
        <p:nvSpPr>
          <p:cNvPr id="5" name="Isosceles Triangle 4">
            <a:extLst>
              <a:ext uri="{FF2B5EF4-FFF2-40B4-BE49-F238E27FC236}">
                <a16:creationId xmlns:a16="http://schemas.microsoft.com/office/drawing/2014/main" id="{BD4E6908-FD65-4699-88C8-B58311ED43C6}"/>
              </a:ext>
            </a:extLst>
          </p:cNvPr>
          <p:cNvSpPr/>
          <p:nvPr/>
        </p:nvSpPr>
        <p:spPr>
          <a:xfrm>
            <a:off x="10456361" y="3724506"/>
            <a:ext cx="295505" cy="156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7B2C0B21-AF9A-41D4-84D2-1C9DA3E36913}"/>
              </a:ext>
            </a:extLst>
          </p:cNvPr>
          <p:cNvSpPr/>
          <p:nvPr/>
        </p:nvSpPr>
        <p:spPr>
          <a:xfrm>
            <a:off x="7999148" y="6505009"/>
            <a:ext cx="295505" cy="1561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AC3A6A2-8C81-46F8-9CB0-E903D1ADBCE3}"/>
              </a:ext>
            </a:extLst>
          </p:cNvPr>
          <p:cNvSpPr txBox="1"/>
          <p:nvPr/>
        </p:nvSpPr>
        <p:spPr>
          <a:xfrm>
            <a:off x="8252139" y="6452262"/>
            <a:ext cx="258684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Nothing available out of the box for OS</a:t>
            </a:r>
            <a:endParaRPr kumimoji="0" lang="en-IN" sz="11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47034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3303" y="682243"/>
            <a:ext cx="4627915" cy="1954631"/>
          </a:xfrm>
        </p:spPr>
        <p:txBody>
          <a:bodyPr>
            <a:noAutofit/>
          </a:bodyPr>
          <a:lstStyle/>
          <a:p>
            <a:r>
              <a:rPr lang="en-SG" sz="3160" dirty="0"/>
              <a:t>Assessment Methodology</a:t>
            </a:r>
          </a:p>
        </p:txBody>
      </p:sp>
      <p:sp>
        <p:nvSpPr>
          <p:cNvPr id="2" name="TextBox 1">
            <a:extLst>
              <a:ext uri="{FF2B5EF4-FFF2-40B4-BE49-F238E27FC236}">
                <a16:creationId xmlns:a16="http://schemas.microsoft.com/office/drawing/2014/main" id="{454EFFE4-18CA-49E5-A602-F59B68F9E03A}"/>
              </a:ext>
            </a:extLst>
          </p:cNvPr>
          <p:cNvSpPr txBox="1"/>
          <p:nvPr/>
        </p:nvSpPr>
        <p:spPr>
          <a:xfrm>
            <a:off x="6096000" y="2760281"/>
            <a:ext cx="5565584" cy="1077218"/>
          </a:xfrm>
          <a:prstGeom prst="rect">
            <a:avLst/>
          </a:prstGeom>
          <a:noFill/>
        </p:spPr>
        <p:txBody>
          <a:bodyPr wrap="square" rtlCol="0">
            <a:spAutoFit/>
          </a:bodyPr>
          <a:lstStyle/>
          <a:p>
            <a:r>
              <a:rPr lang="en-US" sz="3200" b="1" dirty="0">
                <a:latin typeface="Gill Sans MT" panose="020B0502020104020203" pitchFamily="34" charset="0"/>
              </a:rPr>
              <a:t>Approach of  Test Coverage Assessment</a:t>
            </a:r>
            <a:endParaRPr lang="en-IN" sz="3200" b="1" dirty="0">
              <a:latin typeface="Gill Sans MT" panose="020B0502020104020203" pitchFamily="34" charset="0"/>
            </a:endParaRPr>
          </a:p>
        </p:txBody>
      </p:sp>
    </p:spTree>
    <p:extLst>
      <p:ext uri="{BB962C8B-B14F-4D97-AF65-F5344CB8AC3E}">
        <p14:creationId xmlns:p14="http://schemas.microsoft.com/office/powerpoint/2010/main" val="39991947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ciB9eFZMRYCj4UO5X3_s_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agoT46wRyeOvHRt.60ZK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iB9eFZMRYCj4UO5X3_s_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qagoT46wRyeOvHRt.60ZK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iB9eFZMRYCj4UO5X3_s_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rcXr1hXRAqGh.XDirmsl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agoT46wRyeOvHRt.60ZK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qagoT46wRyeOvHRt.60Z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iB9eFZMRYCj4UO5X3_s_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agoT46wRyeOvHRt.60ZK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Value Momentum">
      <a:dk1>
        <a:srgbClr val="3A3A3A"/>
      </a:dk1>
      <a:lt1>
        <a:sysClr val="window" lastClr="FFFFFF"/>
      </a:lt1>
      <a:dk2>
        <a:srgbClr val="344D9C"/>
      </a:dk2>
      <a:lt2>
        <a:srgbClr val="E7E6E6"/>
      </a:lt2>
      <a:accent1>
        <a:srgbClr val="344D9C"/>
      </a:accent1>
      <a:accent2>
        <a:srgbClr val="5678BA"/>
      </a:accent2>
      <a:accent3>
        <a:srgbClr val="6B92CC"/>
      </a:accent3>
      <a:accent4>
        <a:srgbClr val="95BAE4"/>
      </a:accent4>
      <a:accent5>
        <a:srgbClr val="EA554D"/>
      </a:accent5>
      <a:accent6>
        <a:srgbClr val="F18C87"/>
      </a:accent6>
      <a:hlink>
        <a:srgbClr val="3A3838"/>
      </a:hlink>
      <a:folHlink>
        <a:srgbClr val="757070"/>
      </a:folHlink>
    </a:clrScheme>
    <a:fontScheme name="Custom 1">
      <a:majorFont>
        <a:latin typeface="Gill Sans Nov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uePoint Template" id="{E7978D90-8D3B-4689-80CE-FF15F0E1D03A}" vid="{34898982-28C7-4D6B-AC71-1189260F694F}"/>
    </a:ext>
  </a:extLst>
</a:theme>
</file>

<file path=ppt/theme/theme3.xml><?xml version="1.0" encoding="utf-8"?>
<a:theme xmlns:a="http://schemas.openxmlformats.org/drawingml/2006/main" name="2_Office Theme">
  <a:themeElements>
    <a:clrScheme name="Value Momentum">
      <a:dk1>
        <a:srgbClr val="3A3A3A"/>
      </a:dk1>
      <a:lt1>
        <a:sysClr val="window" lastClr="FFFFFF"/>
      </a:lt1>
      <a:dk2>
        <a:srgbClr val="344D9C"/>
      </a:dk2>
      <a:lt2>
        <a:srgbClr val="E7E6E6"/>
      </a:lt2>
      <a:accent1>
        <a:srgbClr val="344D9C"/>
      </a:accent1>
      <a:accent2>
        <a:srgbClr val="5678BA"/>
      </a:accent2>
      <a:accent3>
        <a:srgbClr val="6B92CC"/>
      </a:accent3>
      <a:accent4>
        <a:srgbClr val="95BAE4"/>
      </a:accent4>
      <a:accent5>
        <a:srgbClr val="EA554D"/>
      </a:accent5>
      <a:accent6>
        <a:srgbClr val="F18C87"/>
      </a:accent6>
      <a:hlink>
        <a:srgbClr val="3A3838"/>
      </a:hlink>
      <a:folHlink>
        <a:srgbClr val="757070"/>
      </a:folHlink>
    </a:clrScheme>
    <a:fontScheme name="Custom 1">
      <a:majorFont>
        <a:latin typeface="Gill Sans Nov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uePoint Template" id="{E7978D90-8D3B-4689-80CE-FF15F0E1D03A}" vid="{34898982-28C7-4D6B-AC71-1189260F694F}"/>
    </a:ext>
  </a:extLst>
</a:theme>
</file>

<file path=ppt/theme/theme4.xml><?xml version="1.0" encoding="utf-8"?>
<a:theme xmlns:a="http://schemas.openxmlformats.org/drawingml/2006/main" name="3_Office Theme">
  <a:themeElements>
    <a:clrScheme name="Value Momentum">
      <a:dk1>
        <a:srgbClr val="3A3A3A"/>
      </a:dk1>
      <a:lt1>
        <a:sysClr val="window" lastClr="FFFFFF"/>
      </a:lt1>
      <a:dk2>
        <a:srgbClr val="344D9C"/>
      </a:dk2>
      <a:lt2>
        <a:srgbClr val="E7E6E6"/>
      </a:lt2>
      <a:accent1>
        <a:srgbClr val="344D9C"/>
      </a:accent1>
      <a:accent2>
        <a:srgbClr val="5678BA"/>
      </a:accent2>
      <a:accent3>
        <a:srgbClr val="6B92CC"/>
      </a:accent3>
      <a:accent4>
        <a:srgbClr val="95BAE4"/>
      </a:accent4>
      <a:accent5>
        <a:srgbClr val="EA554D"/>
      </a:accent5>
      <a:accent6>
        <a:srgbClr val="F18C87"/>
      </a:accent6>
      <a:hlink>
        <a:srgbClr val="3A3838"/>
      </a:hlink>
      <a:folHlink>
        <a:srgbClr val="757070"/>
      </a:folHlink>
    </a:clrScheme>
    <a:fontScheme name="Custom 1">
      <a:majorFont>
        <a:latin typeface="Gill Sans Nov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uePoint Template" id="{E7978D90-8D3B-4689-80CE-FF15F0E1D03A}" vid="{34898982-28C7-4D6B-AC71-1189260F694F}"/>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Value Momentum">
      <a:dk1>
        <a:srgbClr val="3A3A3A"/>
      </a:dk1>
      <a:lt1>
        <a:sysClr val="window" lastClr="FFFFFF"/>
      </a:lt1>
      <a:dk2>
        <a:srgbClr val="344D9C"/>
      </a:dk2>
      <a:lt2>
        <a:srgbClr val="E7E6E6"/>
      </a:lt2>
      <a:accent1>
        <a:srgbClr val="344D9C"/>
      </a:accent1>
      <a:accent2>
        <a:srgbClr val="5678BA"/>
      </a:accent2>
      <a:accent3>
        <a:srgbClr val="6B92CC"/>
      </a:accent3>
      <a:accent4>
        <a:srgbClr val="95BAE4"/>
      </a:accent4>
      <a:accent5>
        <a:srgbClr val="EA554D"/>
      </a:accent5>
      <a:accent6>
        <a:srgbClr val="F18C87"/>
      </a:accent6>
      <a:hlink>
        <a:srgbClr val="3A3838"/>
      </a:hlink>
      <a:folHlink>
        <a:srgbClr val="757070"/>
      </a:folHlink>
    </a:clrScheme>
    <a:fontScheme name="Custom 1">
      <a:majorFont>
        <a:latin typeface="Gill Sans Nov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uePoint Template" id="{E7978D90-8D3B-4689-80CE-FF15F0E1D03A}" vid="{34898982-28C7-4D6B-AC71-1189260F694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81FE8E77B9744C9172A80BAF791395" ma:contentTypeVersion="13" ma:contentTypeDescription="Create a new document." ma:contentTypeScope="" ma:versionID="3c335680fa11b4cd97e8874c19f7b5e4">
  <xsd:schema xmlns:xsd="http://www.w3.org/2001/XMLSchema" xmlns:xs="http://www.w3.org/2001/XMLSchema" xmlns:p="http://schemas.microsoft.com/office/2006/metadata/properties" xmlns:ns3="679ad3ca-dd16-48fa-9881-45be6285b83c" xmlns:ns4="ae66d205-0e7a-4aa6-bd36-6b66d9d8d7f6" targetNamespace="http://schemas.microsoft.com/office/2006/metadata/properties" ma:root="true" ma:fieldsID="672651bf43ca18959f656963e9f73b18" ns3:_="" ns4:_="">
    <xsd:import namespace="679ad3ca-dd16-48fa-9881-45be6285b83c"/>
    <xsd:import namespace="ae66d205-0e7a-4aa6-bd36-6b66d9d8d7f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9ad3ca-dd16-48fa-9881-45be6285b83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e66d205-0e7a-4aa6-bd36-6b66d9d8d7f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FD7A53-7D90-48CE-8FAD-B4BF6045F4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9ad3ca-dd16-48fa-9881-45be6285b83c"/>
    <ds:schemaRef ds:uri="ae66d205-0e7a-4aa6-bd36-6b66d9d8d7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D1A9E-E9A5-4335-A74E-1FF8EAF6C747}">
  <ds:schemaRefs>
    <ds:schemaRef ds:uri="http://schemas.microsoft.com/sharepoint/v3/contenttype/forms"/>
  </ds:schemaRefs>
</ds:datastoreItem>
</file>

<file path=customXml/itemProps3.xml><?xml version="1.0" encoding="utf-8"?>
<ds:datastoreItem xmlns:ds="http://schemas.openxmlformats.org/officeDocument/2006/customXml" ds:itemID="{875CF2E9-7FC8-43C6-A0CE-EBCDF2A97B2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2469</TotalTime>
  <Words>3027</Words>
  <Application>Microsoft Office PowerPoint</Application>
  <PresentationFormat>Widescreen</PresentationFormat>
  <Paragraphs>411</Paragraphs>
  <Slides>25</Slides>
  <Notes>12</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25</vt:i4>
      </vt:variant>
    </vt:vector>
  </HeadingPairs>
  <TitlesOfParts>
    <vt:vector size="44" baseType="lpstr">
      <vt:lpstr>Arial</vt:lpstr>
      <vt:lpstr>Avenir</vt:lpstr>
      <vt:lpstr>Calibri</vt:lpstr>
      <vt:lpstr>Calibri Light</vt:lpstr>
      <vt:lpstr>Gill Sans</vt:lpstr>
      <vt:lpstr>Gill Sans MT</vt:lpstr>
      <vt:lpstr>Gill Sans Nova</vt:lpstr>
      <vt:lpstr>Segoe UI</vt:lpstr>
      <vt:lpstr>Segoe UI Light</vt:lpstr>
      <vt:lpstr>Times New Roman</vt:lpstr>
      <vt:lpstr>Verdana</vt:lpstr>
      <vt:lpstr>Wingdings</vt:lpstr>
      <vt:lpstr>Office Theme</vt:lpstr>
      <vt:lpstr>1_Office Theme</vt:lpstr>
      <vt:lpstr>2_Office Theme</vt:lpstr>
      <vt:lpstr>3_Office Theme</vt:lpstr>
      <vt:lpstr>4_Office Theme</vt:lpstr>
      <vt:lpstr>5_Office Theme</vt:lpstr>
      <vt:lpstr>think-cell Slide</vt:lpstr>
      <vt:lpstr>PowerPoint Presentation</vt:lpstr>
      <vt:lpstr>Agenda</vt:lpstr>
      <vt:lpstr>PowerPoint Presentation</vt:lpstr>
      <vt:lpstr>PowerPoint Presentation</vt:lpstr>
      <vt:lpstr>Industry Perspective</vt:lpstr>
      <vt:lpstr>PowerPoint Presentation</vt:lpstr>
      <vt:lpstr>PowerPoint Presentation</vt:lpstr>
      <vt:lpstr>PowerPoint Presentation</vt:lpstr>
      <vt:lpstr>Assessment Methodology</vt:lpstr>
      <vt:lpstr>PowerPoint Presentation</vt:lpstr>
      <vt:lpstr>  Assessment Findings and Recommendations  </vt:lpstr>
      <vt:lpstr>PowerPoint Presentation</vt:lpstr>
      <vt:lpstr>PowerPoint Presentation</vt:lpstr>
      <vt:lpstr>PowerPoint Presentation</vt:lpstr>
      <vt:lpstr>PowerPoint Presentation</vt:lpstr>
      <vt:lpstr>PowerPoint Presentation</vt:lpstr>
      <vt:lpstr>  Assessment Findings and Recommendations  </vt:lpstr>
      <vt:lpstr>PowerPoint Presentation</vt:lpstr>
      <vt:lpstr>PowerPoint Presentation</vt:lpstr>
      <vt:lpstr>PowerPoint Presentation</vt:lpstr>
      <vt:lpstr>PowerPoint Presentation</vt:lpstr>
      <vt:lpstr>recommendations – Applications/Architecture layers testing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Abhijeet Jhaveri</dc:creator>
  <cp:lastModifiedBy>Archana Agarwal</cp:lastModifiedBy>
  <cp:revision>984</cp:revision>
  <dcterms:created xsi:type="dcterms:W3CDTF">2018-10-11T05:16:18Z</dcterms:created>
  <dcterms:modified xsi:type="dcterms:W3CDTF">2020-04-03T11:54:38Z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0x010100A181FE8E77B9744C9172A80BAF791395</vt:lpwstr>
  </property>
  <property fmtid="{D5CDD505-2E9C-101B-9397-08002B2CF9AE}" pid="3" name="AuthorIds_UIVersion_1024">
    <vt:lpwstr>56</vt:lpwstr>
  </property>
</Properties>
</file>